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909300" cy="7785100"/>
  <p:notesSz cx="10909300" cy="7785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374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-859283" y="-130622"/>
            <a:ext cx="12488265" cy="8666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400"/>
          </a:p>
        </p:txBody>
      </p:sp>
      <p:sp>
        <p:nvSpPr>
          <p:cNvPr id="4" name="object 4"/>
          <p:cNvSpPr/>
          <p:nvPr/>
        </p:nvSpPr>
        <p:spPr>
          <a:xfrm>
            <a:off x="4929840" y="2196017"/>
            <a:ext cx="97942" cy="132816"/>
          </a:xfrm>
          <a:custGeom>
            <a:avLst/>
            <a:gdLst/>
            <a:ahLst/>
            <a:cxnLst/>
            <a:rect l="l" t="t" r="r" b="b"/>
            <a:pathLst>
              <a:path w="97942" h="132816">
                <a:moveTo>
                  <a:pt x="14471" y="84046"/>
                </a:moveTo>
                <a:lnTo>
                  <a:pt x="9436" y="93675"/>
                </a:lnTo>
                <a:lnTo>
                  <a:pt x="0" y="93675"/>
                </a:lnTo>
                <a:lnTo>
                  <a:pt x="0" y="132816"/>
                </a:lnTo>
                <a:lnTo>
                  <a:pt x="15989" y="132816"/>
                </a:lnTo>
                <a:lnTo>
                  <a:pt x="15989" y="108445"/>
                </a:lnTo>
                <a:lnTo>
                  <a:pt x="81787" y="108445"/>
                </a:lnTo>
                <a:lnTo>
                  <a:pt x="81787" y="132816"/>
                </a:lnTo>
                <a:lnTo>
                  <a:pt x="97942" y="132816"/>
                </a:lnTo>
                <a:lnTo>
                  <a:pt x="97942" y="93675"/>
                </a:lnTo>
                <a:lnTo>
                  <a:pt x="85140" y="93675"/>
                </a:lnTo>
                <a:lnTo>
                  <a:pt x="85140" y="0"/>
                </a:lnTo>
                <a:lnTo>
                  <a:pt x="68694" y="14770"/>
                </a:lnTo>
                <a:lnTo>
                  <a:pt x="68694" y="93675"/>
                </a:lnTo>
                <a:lnTo>
                  <a:pt x="27876" y="93675"/>
                </a:lnTo>
                <a:lnTo>
                  <a:pt x="22694" y="0"/>
                </a:lnTo>
                <a:lnTo>
                  <a:pt x="22694" y="31991"/>
                </a:lnTo>
                <a:lnTo>
                  <a:pt x="22247" y="46516"/>
                </a:lnTo>
                <a:lnTo>
                  <a:pt x="20787" y="60357"/>
                </a:lnTo>
                <a:lnTo>
                  <a:pt x="18225" y="72904"/>
                </a:lnTo>
                <a:lnTo>
                  <a:pt x="14471" y="84046"/>
                </a:lnTo>
                <a:close/>
              </a:path>
              <a:path w="97942" h="132816">
                <a:moveTo>
                  <a:pt x="38531" y="14770"/>
                </a:moveTo>
                <a:lnTo>
                  <a:pt x="68694" y="14770"/>
                </a:lnTo>
                <a:lnTo>
                  <a:pt x="85140" y="0"/>
                </a:lnTo>
                <a:lnTo>
                  <a:pt x="22694" y="0"/>
                </a:lnTo>
                <a:lnTo>
                  <a:pt x="27876" y="93675"/>
                </a:lnTo>
                <a:lnTo>
                  <a:pt x="29884" y="89561"/>
                </a:lnTo>
                <a:lnTo>
                  <a:pt x="33975" y="78220"/>
                </a:lnTo>
                <a:lnTo>
                  <a:pt x="36643" y="65940"/>
                </a:lnTo>
                <a:lnTo>
                  <a:pt x="38093" y="52827"/>
                </a:lnTo>
                <a:lnTo>
                  <a:pt x="38531" y="38988"/>
                </a:lnTo>
                <a:lnTo>
                  <a:pt x="38531" y="1477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40934" y="2226330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64"/>
                </a:moveTo>
                <a:lnTo>
                  <a:pt x="16141" y="22999"/>
                </a:lnTo>
                <a:lnTo>
                  <a:pt x="20866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03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66" y="60617"/>
                </a:lnTo>
                <a:lnTo>
                  <a:pt x="16141" y="55892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95"/>
                </a:lnTo>
                <a:lnTo>
                  <a:pt x="55283" y="69913"/>
                </a:lnTo>
                <a:lnTo>
                  <a:pt x="59066" y="65037"/>
                </a:lnTo>
                <a:lnTo>
                  <a:pt x="63319" y="53608"/>
                </a:lnTo>
                <a:lnTo>
                  <a:pt x="64427" y="39446"/>
                </a:lnTo>
                <a:lnTo>
                  <a:pt x="64184" y="32127"/>
                </a:lnTo>
                <a:lnTo>
                  <a:pt x="61673" y="19394"/>
                </a:lnTo>
                <a:lnTo>
                  <a:pt x="55283" y="9131"/>
                </a:lnTo>
                <a:lnTo>
                  <a:pt x="50266" y="3962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62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27" h="79044">
                <a:moveTo>
                  <a:pt x="14160" y="75095"/>
                </a:moveTo>
                <a:lnTo>
                  <a:pt x="21628" y="79044"/>
                </a:lnTo>
                <a:lnTo>
                  <a:pt x="16141" y="55892"/>
                </a:lnTo>
                <a:lnTo>
                  <a:pt x="15532" y="47828"/>
                </a:lnTo>
                <a:lnTo>
                  <a:pt x="14160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4" y="69913"/>
                </a:lnTo>
                <a:lnTo>
                  <a:pt x="14160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23990" y="2195104"/>
            <a:ext cx="43713" cy="110274"/>
          </a:xfrm>
          <a:custGeom>
            <a:avLst/>
            <a:gdLst/>
            <a:ahLst/>
            <a:cxnLst/>
            <a:rect l="l" t="t" r="r" b="b"/>
            <a:pathLst>
              <a:path w="43713" h="110274">
                <a:moveTo>
                  <a:pt x="43713" y="91694"/>
                </a:moveTo>
                <a:lnTo>
                  <a:pt x="40817" y="94894"/>
                </a:lnTo>
                <a:lnTo>
                  <a:pt x="36563" y="96266"/>
                </a:lnTo>
                <a:lnTo>
                  <a:pt x="27724" y="96266"/>
                </a:lnTo>
                <a:lnTo>
                  <a:pt x="32435" y="110274"/>
                </a:lnTo>
                <a:lnTo>
                  <a:pt x="41275" y="110274"/>
                </a:lnTo>
                <a:lnTo>
                  <a:pt x="43713" y="91694"/>
                </a:lnTo>
                <a:close/>
              </a:path>
              <a:path w="43713" h="110274">
                <a:moveTo>
                  <a:pt x="49352" y="107073"/>
                </a:moveTo>
                <a:lnTo>
                  <a:pt x="54686" y="101587"/>
                </a:lnTo>
                <a:lnTo>
                  <a:pt x="58507" y="96787"/>
                </a:lnTo>
                <a:lnTo>
                  <a:pt x="62790" y="85841"/>
                </a:lnTo>
                <a:lnTo>
                  <a:pt x="64122" y="70523"/>
                </a:lnTo>
                <a:lnTo>
                  <a:pt x="63581" y="61211"/>
                </a:lnTo>
                <a:lnTo>
                  <a:pt x="60347" y="48266"/>
                </a:lnTo>
                <a:lnTo>
                  <a:pt x="54063" y="38836"/>
                </a:lnTo>
                <a:lnTo>
                  <a:pt x="49504" y="34569"/>
                </a:lnTo>
                <a:lnTo>
                  <a:pt x="42646" y="32283"/>
                </a:lnTo>
                <a:lnTo>
                  <a:pt x="25895" y="32283"/>
                </a:lnTo>
                <a:lnTo>
                  <a:pt x="17360" y="36245"/>
                </a:lnTo>
                <a:lnTo>
                  <a:pt x="14008" y="42341"/>
                </a:lnTo>
                <a:lnTo>
                  <a:pt x="14008" y="31369"/>
                </a:lnTo>
                <a:lnTo>
                  <a:pt x="15989" y="24523"/>
                </a:lnTo>
                <a:lnTo>
                  <a:pt x="23304" y="19646"/>
                </a:lnTo>
                <a:lnTo>
                  <a:pt x="32218" y="15972"/>
                </a:lnTo>
                <a:lnTo>
                  <a:pt x="45496" y="14342"/>
                </a:lnTo>
                <a:lnTo>
                  <a:pt x="57873" y="13703"/>
                </a:lnTo>
                <a:lnTo>
                  <a:pt x="57873" y="0"/>
                </a:lnTo>
                <a:lnTo>
                  <a:pt x="46288" y="400"/>
                </a:lnTo>
                <a:lnTo>
                  <a:pt x="32340" y="1580"/>
                </a:lnTo>
                <a:lnTo>
                  <a:pt x="20756" y="4370"/>
                </a:lnTo>
                <a:lnTo>
                  <a:pt x="11569" y="9740"/>
                </a:lnTo>
                <a:lnTo>
                  <a:pt x="5406" y="16851"/>
                </a:lnTo>
                <a:lnTo>
                  <a:pt x="2042" y="25930"/>
                </a:lnTo>
                <a:lnTo>
                  <a:pt x="420" y="39632"/>
                </a:lnTo>
                <a:lnTo>
                  <a:pt x="0" y="60159"/>
                </a:lnTo>
                <a:lnTo>
                  <a:pt x="221" y="70332"/>
                </a:lnTo>
                <a:lnTo>
                  <a:pt x="1549" y="83691"/>
                </a:lnTo>
                <a:lnTo>
                  <a:pt x="4559" y="94284"/>
                </a:lnTo>
                <a:lnTo>
                  <a:pt x="8249" y="100169"/>
                </a:lnTo>
                <a:lnTo>
                  <a:pt x="18612" y="107693"/>
                </a:lnTo>
                <a:lnTo>
                  <a:pt x="32435" y="110274"/>
                </a:lnTo>
                <a:lnTo>
                  <a:pt x="27724" y="96266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79" y="81788"/>
                </a:lnTo>
                <a:lnTo>
                  <a:pt x="15379" y="60617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18" y="54216"/>
                </a:lnTo>
                <a:lnTo>
                  <a:pt x="48590" y="60769"/>
                </a:lnTo>
                <a:lnTo>
                  <a:pt x="48590" y="81483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74"/>
                </a:lnTo>
                <a:lnTo>
                  <a:pt x="49352" y="1070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08868" y="2226322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39" y="33042"/>
                </a:lnTo>
                <a:lnTo>
                  <a:pt x="19532" y="19406"/>
                </a:lnTo>
                <a:lnTo>
                  <a:pt x="31686" y="13868"/>
                </a:lnTo>
                <a:lnTo>
                  <a:pt x="21018" y="2133"/>
                </a:lnTo>
                <a:lnTo>
                  <a:pt x="15240" y="9143"/>
                </a:lnTo>
                <a:lnTo>
                  <a:pt x="15240" y="914"/>
                </a:lnTo>
                <a:lnTo>
                  <a:pt x="0" y="914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207"/>
                </a:lnTo>
                <a:lnTo>
                  <a:pt x="60569" y="17232"/>
                </a:lnTo>
                <a:lnTo>
                  <a:pt x="54533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68"/>
                </a:lnTo>
                <a:lnTo>
                  <a:pt x="37472" y="14721"/>
                </a:lnTo>
                <a:lnTo>
                  <a:pt x="45874" y="23872"/>
                </a:lnTo>
                <a:lnTo>
                  <a:pt x="47675" y="39458"/>
                </a:lnTo>
                <a:lnTo>
                  <a:pt x="47477" y="45937"/>
                </a:lnTo>
                <a:lnTo>
                  <a:pt x="43700" y="59621"/>
                </a:lnTo>
                <a:lnTo>
                  <a:pt x="31686" y="65201"/>
                </a:lnTo>
                <a:lnTo>
                  <a:pt x="25650" y="64275"/>
                </a:lnTo>
                <a:lnTo>
                  <a:pt x="17323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33" y="72199"/>
                </a:lnTo>
                <a:lnTo>
                  <a:pt x="59035" y="65649"/>
                </a:lnTo>
                <a:lnTo>
                  <a:pt x="62429" y="53364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87355" y="2226329"/>
            <a:ext cx="36410" cy="79044"/>
          </a:xfrm>
          <a:custGeom>
            <a:avLst/>
            <a:gdLst/>
            <a:ahLst/>
            <a:cxnLst/>
            <a:rect l="l" t="t" r="r" b="b"/>
            <a:pathLst>
              <a:path w="36410" h="79044">
                <a:moveTo>
                  <a:pt x="26809" y="79044"/>
                </a:moveTo>
                <a:lnTo>
                  <a:pt x="36410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410" h="79044">
                <a:moveTo>
                  <a:pt x="62598" y="26504"/>
                </a:moveTo>
                <a:lnTo>
                  <a:pt x="62395" y="22489"/>
                </a:lnTo>
                <a:lnTo>
                  <a:pt x="57867" y="10097"/>
                </a:lnTo>
                <a:lnTo>
                  <a:pt x="47344" y="2550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67971" y="2227247"/>
            <a:ext cx="62141" cy="77216"/>
          </a:xfrm>
          <a:custGeom>
            <a:avLst/>
            <a:gdLst/>
            <a:ahLst/>
            <a:cxnLst/>
            <a:rect l="l" t="t" r="r" b="b"/>
            <a:pathLst>
              <a:path w="62141" h="77216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51" y="45542"/>
                </a:lnTo>
                <a:lnTo>
                  <a:pt x="0" y="77216"/>
                </a:lnTo>
                <a:lnTo>
                  <a:pt x="17818" y="77216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16"/>
                </a:lnTo>
                <a:lnTo>
                  <a:pt x="62141" y="77216"/>
                </a:lnTo>
                <a:lnTo>
                  <a:pt x="62141" y="0"/>
                </a:lnTo>
                <a:lnTo>
                  <a:pt x="25742" y="0"/>
                </a:lnTo>
                <a:lnTo>
                  <a:pt x="15150" y="1888"/>
                </a:lnTo>
                <a:lnTo>
                  <a:pt x="16002" y="17056"/>
                </a:lnTo>
                <a:close/>
              </a:path>
              <a:path w="62141" h="77216">
                <a:moveTo>
                  <a:pt x="16002" y="31521"/>
                </a:moveTo>
                <a:lnTo>
                  <a:pt x="16002" y="17056"/>
                </a:lnTo>
                <a:lnTo>
                  <a:pt x="15150" y="1888"/>
                </a:lnTo>
                <a:lnTo>
                  <a:pt x="4621" y="10204"/>
                </a:lnTo>
                <a:lnTo>
                  <a:pt x="762" y="23596"/>
                </a:lnTo>
                <a:lnTo>
                  <a:pt x="839" y="25712"/>
                </a:lnTo>
                <a:lnTo>
                  <a:pt x="5657" y="38426"/>
                </a:lnTo>
                <a:lnTo>
                  <a:pt x="16751" y="45542"/>
                </a:lnTo>
                <a:lnTo>
                  <a:pt x="20561" y="35941"/>
                </a:lnTo>
                <a:lnTo>
                  <a:pt x="16002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88465" y="2227237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44" y="30772"/>
                </a:lnTo>
                <a:lnTo>
                  <a:pt x="1554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71364" y="2226330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73" y="18275"/>
                </a:lnTo>
                <a:lnTo>
                  <a:pt x="48285" y="22999"/>
                </a:lnTo>
                <a:lnTo>
                  <a:pt x="48907" y="31064"/>
                </a:lnTo>
                <a:lnTo>
                  <a:pt x="48907" y="47828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4" y="65037"/>
                </a:lnTo>
                <a:lnTo>
                  <a:pt x="63328" y="53608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3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56865" y="2227240"/>
            <a:ext cx="46342" cy="77228"/>
          </a:xfrm>
          <a:custGeom>
            <a:avLst/>
            <a:gdLst/>
            <a:ahLst/>
            <a:cxnLst/>
            <a:rect l="l" t="t" r="r" b="b"/>
            <a:pathLst>
              <a:path w="46342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39" y="77228"/>
                </a:lnTo>
                <a:lnTo>
                  <a:pt x="46342" y="76215"/>
                </a:lnTo>
                <a:lnTo>
                  <a:pt x="46304" y="54381"/>
                </a:lnTo>
                <a:close/>
              </a:path>
              <a:path w="46342" h="77228">
                <a:moveTo>
                  <a:pt x="41122" y="31686"/>
                </a:moveTo>
                <a:lnTo>
                  <a:pt x="34569" y="43713"/>
                </a:lnTo>
                <a:lnTo>
                  <a:pt x="41884" y="43713"/>
                </a:lnTo>
                <a:lnTo>
                  <a:pt x="45084" y="28181"/>
                </a:lnTo>
                <a:lnTo>
                  <a:pt x="41122" y="31686"/>
                </a:lnTo>
                <a:close/>
              </a:path>
              <a:path w="46342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4" y="15684"/>
                </a:lnTo>
                <a:lnTo>
                  <a:pt x="45084" y="28181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2" y="76215"/>
                </a:lnTo>
                <a:lnTo>
                  <a:pt x="57532" y="68856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504" y="37325"/>
                </a:lnTo>
                <a:lnTo>
                  <a:pt x="56667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8" y="14235"/>
                </a:lnTo>
                <a:lnTo>
                  <a:pt x="51546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39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35509" y="2226330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32" y="31064"/>
                </a:moveTo>
                <a:lnTo>
                  <a:pt x="16154" y="22999"/>
                </a:lnTo>
                <a:lnTo>
                  <a:pt x="20866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7"/>
                </a:lnTo>
                <a:lnTo>
                  <a:pt x="63332" y="53608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23" y="13911"/>
                </a:lnTo>
                <a:lnTo>
                  <a:pt x="1122" y="25339"/>
                </a:lnTo>
                <a:lnTo>
                  <a:pt x="0" y="39446"/>
                </a:lnTo>
                <a:lnTo>
                  <a:pt x="253" y="46964"/>
                </a:lnTo>
                <a:lnTo>
                  <a:pt x="2778" y="59689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821606" y="2227247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6">
                <a:moveTo>
                  <a:pt x="15532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16"/>
                </a:lnTo>
                <a:lnTo>
                  <a:pt x="15532" y="77216"/>
                </a:lnTo>
                <a:lnTo>
                  <a:pt x="15532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81497" y="2226330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73" y="18275"/>
                </a:lnTo>
                <a:lnTo>
                  <a:pt x="48285" y="22999"/>
                </a:lnTo>
                <a:lnTo>
                  <a:pt x="48907" y="31064"/>
                </a:lnTo>
                <a:lnTo>
                  <a:pt x="48907" y="47828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4" y="65037"/>
                </a:lnTo>
                <a:lnTo>
                  <a:pt x="63328" y="53608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3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53892" y="2227237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7" y="54937"/>
                </a:moveTo>
                <a:lnTo>
                  <a:pt x="8242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2"/>
                </a:lnTo>
                <a:lnTo>
                  <a:pt x="15072" y="44137"/>
                </a:lnTo>
                <a:lnTo>
                  <a:pt x="12077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50514" y="2227237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44" y="30772"/>
                </a:lnTo>
                <a:lnTo>
                  <a:pt x="1554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31130" y="2227247"/>
            <a:ext cx="62153" cy="77216"/>
          </a:xfrm>
          <a:custGeom>
            <a:avLst/>
            <a:gdLst/>
            <a:ahLst/>
            <a:cxnLst/>
            <a:rect l="l" t="t" r="r" b="b"/>
            <a:pathLst>
              <a:path w="62153" h="77216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4" y="45542"/>
                </a:lnTo>
                <a:lnTo>
                  <a:pt x="0" y="77216"/>
                </a:lnTo>
                <a:lnTo>
                  <a:pt x="17830" y="77216"/>
                </a:lnTo>
                <a:lnTo>
                  <a:pt x="32435" y="48437"/>
                </a:lnTo>
                <a:lnTo>
                  <a:pt x="46609" y="48437"/>
                </a:lnTo>
                <a:lnTo>
                  <a:pt x="46609" y="77216"/>
                </a:lnTo>
                <a:lnTo>
                  <a:pt x="62153" y="77216"/>
                </a:lnTo>
                <a:lnTo>
                  <a:pt x="62153" y="0"/>
                </a:lnTo>
                <a:lnTo>
                  <a:pt x="25742" y="0"/>
                </a:lnTo>
                <a:lnTo>
                  <a:pt x="15150" y="1888"/>
                </a:lnTo>
                <a:lnTo>
                  <a:pt x="15989" y="17056"/>
                </a:lnTo>
                <a:close/>
              </a:path>
              <a:path w="62153" h="77216">
                <a:moveTo>
                  <a:pt x="15989" y="31521"/>
                </a:moveTo>
                <a:lnTo>
                  <a:pt x="15989" y="17056"/>
                </a:lnTo>
                <a:lnTo>
                  <a:pt x="15150" y="1888"/>
                </a:lnTo>
                <a:lnTo>
                  <a:pt x="4621" y="10204"/>
                </a:lnTo>
                <a:lnTo>
                  <a:pt x="762" y="23596"/>
                </a:lnTo>
                <a:lnTo>
                  <a:pt x="839" y="25720"/>
                </a:lnTo>
                <a:lnTo>
                  <a:pt x="5661" y="38428"/>
                </a:lnTo>
                <a:lnTo>
                  <a:pt x="16764" y="45542"/>
                </a:lnTo>
                <a:lnTo>
                  <a:pt x="20561" y="35941"/>
                </a:lnTo>
                <a:lnTo>
                  <a:pt x="15989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12056" y="2227247"/>
            <a:ext cx="62141" cy="77216"/>
          </a:xfrm>
          <a:custGeom>
            <a:avLst/>
            <a:gdLst/>
            <a:ahLst/>
            <a:cxnLst/>
            <a:rect l="l" t="t" r="r" b="b"/>
            <a:pathLst>
              <a:path w="62141" h="77216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4" y="45542"/>
                </a:lnTo>
                <a:lnTo>
                  <a:pt x="0" y="77216"/>
                </a:lnTo>
                <a:lnTo>
                  <a:pt x="17818" y="77216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16"/>
                </a:lnTo>
                <a:lnTo>
                  <a:pt x="62141" y="77216"/>
                </a:lnTo>
                <a:lnTo>
                  <a:pt x="62141" y="0"/>
                </a:lnTo>
                <a:lnTo>
                  <a:pt x="25755" y="0"/>
                </a:lnTo>
                <a:lnTo>
                  <a:pt x="15148" y="1891"/>
                </a:lnTo>
                <a:lnTo>
                  <a:pt x="16002" y="17056"/>
                </a:lnTo>
                <a:close/>
              </a:path>
              <a:path w="62141" h="77216">
                <a:moveTo>
                  <a:pt x="16002" y="31521"/>
                </a:moveTo>
                <a:lnTo>
                  <a:pt x="16002" y="17056"/>
                </a:lnTo>
                <a:lnTo>
                  <a:pt x="15148" y="1891"/>
                </a:lnTo>
                <a:lnTo>
                  <a:pt x="4620" y="10207"/>
                </a:lnTo>
                <a:lnTo>
                  <a:pt x="762" y="23596"/>
                </a:lnTo>
                <a:lnTo>
                  <a:pt x="839" y="25720"/>
                </a:lnTo>
                <a:lnTo>
                  <a:pt x="5661" y="38428"/>
                </a:lnTo>
                <a:lnTo>
                  <a:pt x="16764" y="45542"/>
                </a:lnTo>
                <a:lnTo>
                  <a:pt x="20561" y="35941"/>
                </a:lnTo>
                <a:lnTo>
                  <a:pt x="16002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28592" y="2226320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06" y="78991"/>
                </a:lnTo>
                <a:lnTo>
                  <a:pt x="49410" y="76033"/>
                </a:lnTo>
                <a:lnTo>
                  <a:pt x="59855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73" y="65201"/>
                </a:lnTo>
                <a:lnTo>
                  <a:pt x="23469" y="62763"/>
                </a:lnTo>
                <a:lnTo>
                  <a:pt x="20104" y="58343"/>
                </a:lnTo>
                <a:lnTo>
                  <a:pt x="16751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51" y="24993"/>
                </a:lnTo>
                <a:lnTo>
                  <a:pt x="20104" y="20726"/>
                </a:lnTo>
                <a:lnTo>
                  <a:pt x="23469" y="16306"/>
                </a:lnTo>
                <a:lnTo>
                  <a:pt x="28473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55" y="10820"/>
                </a:lnTo>
                <a:lnTo>
                  <a:pt x="58080" y="9031"/>
                </a:lnTo>
                <a:lnTo>
                  <a:pt x="47394" y="2098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06779" y="2227237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32" y="36258"/>
                </a:moveTo>
                <a:lnTo>
                  <a:pt x="63804" y="0"/>
                </a:lnTo>
                <a:lnTo>
                  <a:pt x="45224" y="0"/>
                </a:lnTo>
                <a:lnTo>
                  <a:pt x="15824" y="37007"/>
                </a:lnTo>
                <a:lnTo>
                  <a:pt x="47053" y="77228"/>
                </a:lnTo>
                <a:lnTo>
                  <a:pt x="66103" y="77228"/>
                </a:lnTo>
                <a:lnTo>
                  <a:pt x="33032" y="36258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71" y="77228"/>
                </a:lnTo>
                <a:lnTo>
                  <a:pt x="1567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77943" y="2226329"/>
            <a:ext cx="36410" cy="79044"/>
          </a:xfrm>
          <a:custGeom>
            <a:avLst/>
            <a:gdLst/>
            <a:ahLst/>
            <a:cxnLst/>
            <a:rect l="l" t="t" r="r" b="b"/>
            <a:pathLst>
              <a:path w="36410" h="79044">
                <a:moveTo>
                  <a:pt x="26809" y="79044"/>
                </a:moveTo>
                <a:lnTo>
                  <a:pt x="36410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410" h="79044">
                <a:moveTo>
                  <a:pt x="62611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64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55056" y="2226323"/>
            <a:ext cx="61836" cy="78905"/>
          </a:xfrm>
          <a:custGeom>
            <a:avLst/>
            <a:gdLst/>
            <a:ahLst/>
            <a:cxnLst/>
            <a:rect l="l" t="t" r="r" b="b"/>
            <a:pathLst>
              <a:path w="61836" h="78905">
                <a:moveTo>
                  <a:pt x="33223" y="44488"/>
                </a:moveTo>
                <a:lnTo>
                  <a:pt x="41274" y="44488"/>
                </a:lnTo>
                <a:lnTo>
                  <a:pt x="46608" y="47675"/>
                </a:lnTo>
                <a:lnTo>
                  <a:pt x="46608" y="61988"/>
                </a:lnTo>
                <a:lnTo>
                  <a:pt x="38239" y="65798"/>
                </a:lnTo>
                <a:lnTo>
                  <a:pt x="21945" y="65798"/>
                </a:lnTo>
                <a:lnTo>
                  <a:pt x="15379" y="63677"/>
                </a:lnTo>
                <a:lnTo>
                  <a:pt x="9309" y="58191"/>
                </a:lnTo>
                <a:lnTo>
                  <a:pt x="0" y="67932"/>
                </a:lnTo>
                <a:lnTo>
                  <a:pt x="7471" y="73326"/>
                </a:lnTo>
                <a:lnTo>
                  <a:pt x="19383" y="77673"/>
                </a:lnTo>
                <a:lnTo>
                  <a:pt x="32448" y="78905"/>
                </a:lnTo>
                <a:lnTo>
                  <a:pt x="46555" y="76282"/>
                </a:lnTo>
                <a:lnTo>
                  <a:pt x="57557" y="68305"/>
                </a:lnTo>
                <a:lnTo>
                  <a:pt x="61836" y="55753"/>
                </a:lnTo>
                <a:lnTo>
                  <a:pt x="61836" y="47218"/>
                </a:lnTo>
                <a:lnTo>
                  <a:pt x="56819" y="40525"/>
                </a:lnTo>
                <a:lnTo>
                  <a:pt x="49364" y="37782"/>
                </a:lnTo>
                <a:lnTo>
                  <a:pt x="56362" y="34886"/>
                </a:lnTo>
                <a:lnTo>
                  <a:pt x="60629" y="28333"/>
                </a:lnTo>
                <a:lnTo>
                  <a:pt x="60629" y="20878"/>
                </a:lnTo>
                <a:lnTo>
                  <a:pt x="58019" y="11251"/>
                </a:lnTo>
                <a:lnTo>
                  <a:pt x="47819" y="2864"/>
                </a:lnTo>
                <a:lnTo>
                  <a:pt x="32740" y="0"/>
                </a:lnTo>
                <a:lnTo>
                  <a:pt x="26944" y="217"/>
                </a:lnTo>
                <a:lnTo>
                  <a:pt x="14344" y="2690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17"/>
                </a:lnTo>
                <a:lnTo>
                  <a:pt x="23621" y="12801"/>
                </a:lnTo>
                <a:lnTo>
                  <a:pt x="39458" y="12801"/>
                </a:lnTo>
                <a:lnTo>
                  <a:pt x="45402" y="16154"/>
                </a:lnTo>
                <a:lnTo>
                  <a:pt x="45402" y="29095"/>
                </a:lnTo>
                <a:lnTo>
                  <a:pt x="40525" y="32905"/>
                </a:lnTo>
                <a:lnTo>
                  <a:pt x="21780" y="32905"/>
                </a:lnTo>
                <a:lnTo>
                  <a:pt x="21780" y="44488"/>
                </a:lnTo>
                <a:lnTo>
                  <a:pt x="33223" y="4448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638578" y="2227237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36" y="37007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58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709742" y="2226329"/>
            <a:ext cx="36410" cy="79044"/>
          </a:xfrm>
          <a:custGeom>
            <a:avLst/>
            <a:gdLst/>
            <a:ahLst/>
            <a:cxnLst/>
            <a:rect l="l" t="t" r="r" b="b"/>
            <a:pathLst>
              <a:path w="36410" h="79044">
                <a:moveTo>
                  <a:pt x="26809" y="79044"/>
                </a:moveTo>
                <a:lnTo>
                  <a:pt x="36410" y="79044"/>
                </a:lnTo>
                <a:lnTo>
                  <a:pt x="29717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410" h="79044">
                <a:moveTo>
                  <a:pt x="62610" y="26504"/>
                </a:moveTo>
                <a:lnTo>
                  <a:pt x="62408" y="22489"/>
                </a:lnTo>
                <a:lnTo>
                  <a:pt x="57880" y="10097"/>
                </a:lnTo>
                <a:lnTo>
                  <a:pt x="47357" y="2550"/>
                </a:lnTo>
                <a:lnTo>
                  <a:pt x="30784" y="0"/>
                </a:lnTo>
                <a:lnTo>
                  <a:pt x="25392" y="188"/>
                </a:lnTo>
                <a:lnTo>
                  <a:pt x="12926" y="3282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45" y="13246"/>
                </a:lnTo>
                <a:lnTo>
                  <a:pt x="42354" y="13246"/>
                </a:lnTo>
                <a:lnTo>
                  <a:pt x="47078" y="17818"/>
                </a:lnTo>
                <a:lnTo>
                  <a:pt x="47078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5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78" y="44018"/>
                </a:lnTo>
                <a:lnTo>
                  <a:pt x="47078" y="55740"/>
                </a:lnTo>
                <a:lnTo>
                  <a:pt x="46164" y="59397"/>
                </a:lnTo>
                <a:lnTo>
                  <a:pt x="43726" y="61683"/>
                </a:lnTo>
                <a:lnTo>
                  <a:pt x="39611" y="65493"/>
                </a:lnTo>
                <a:lnTo>
                  <a:pt x="35191" y="66103"/>
                </a:lnTo>
                <a:lnTo>
                  <a:pt x="29717" y="66103"/>
                </a:lnTo>
                <a:lnTo>
                  <a:pt x="36410" y="79044"/>
                </a:lnTo>
                <a:lnTo>
                  <a:pt x="41744" y="76771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819873" y="2227237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7" y="54937"/>
                </a:moveTo>
                <a:lnTo>
                  <a:pt x="8242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6" y="77228"/>
                </a:lnTo>
                <a:lnTo>
                  <a:pt x="64896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2"/>
                </a:lnTo>
                <a:lnTo>
                  <a:pt x="15072" y="44137"/>
                </a:lnTo>
                <a:lnTo>
                  <a:pt x="12077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06446" y="2227237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68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44" y="50466"/>
                </a:lnTo>
                <a:lnTo>
                  <a:pt x="9847" y="61576"/>
                </a:lnTo>
                <a:lnTo>
                  <a:pt x="2425" y="63512"/>
                </a:lnTo>
                <a:lnTo>
                  <a:pt x="0" y="63512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4"/>
                </a:lnTo>
                <a:lnTo>
                  <a:pt x="24563" y="69887"/>
                </a:lnTo>
                <a:lnTo>
                  <a:pt x="30058" y="57122"/>
                </a:lnTo>
                <a:lnTo>
                  <a:pt x="31991" y="35953"/>
                </a:lnTo>
                <a:lnTo>
                  <a:pt x="31991" y="13563"/>
                </a:lnTo>
                <a:lnTo>
                  <a:pt x="54368" y="13563"/>
                </a:lnTo>
                <a:lnTo>
                  <a:pt x="54368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95289" y="2227247"/>
            <a:ext cx="62153" cy="77216"/>
          </a:xfrm>
          <a:custGeom>
            <a:avLst/>
            <a:gdLst/>
            <a:ahLst/>
            <a:cxnLst/>
            <a:rect l="l" t="t" r="r" b="b"/>
            <a:pathLst>
              <a:path w="62153" h="77216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4" y="45542"/>
                </a:lnTo>
                <a:lnTo>
                  <a:pt x="0" y="77216"/>
                </a:lnTo>
                <a:lnTo>
                  <a:pt x="17818" y="77216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16"/>
                </a:lnTo>
                <a:lnTo>
                  <a:pt x="62153" y="77216"/>
                </a:lnTo>
                <a:lnTo>
                  <a:pt x="62153" y="0"/>
                </a:lnTo>
                <a:lnTo>
                  <a:pt x="25755" y="0"/>
                </a:lnTo>
                <a:lnTo>
                  <a:pt x="15148" y="1891"/>
                </a:lnTo>
                <a:lnTo>
                  <a:pt x="16002" y="17056"/>
                </a:lnTo>
                <a:close/>
              </a:path>
              <a:path w="62153" h="77216">
                <a:moveTo>
                  <a:pt x="16002" y="31521"/>
                </a:moveTo>
                <a:lnTo>
                  <a:pt x="16002" y="17056"/>
                </a:lnTo>
                <a:lnTo>
                  <a:pt x="15148" y="1891"/>
                </a:lnTo>
                <a:lnTo>
                  <a:pt x="4620" y="10207"/>
                </a:lnTo>
                <a:lnTo>
                  <a:pt x="762" y="23596"/>
                </a:lnTo>
                <a:lnTo>
                  <a:pt x="839" y="25720"/>
                </a:lnTo>
                <a:lnTo>
                  <a:pt x="5661" y="38428"/>
                </a:lnTo>
                <a:lnTo>
                  <a:pt x="16764" y="45542"/>
                </a:lnTo>
                <a:lnTo>
                  <a:pt x="20561" y="35941"/>
                </a:lnTo>
                <a:lnTo>
                  <a:pt x="16002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11800" y="2226320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6" y="76031"/>
                </a:lnTo>
                <a:lnTo>
                  <a:pt x="59867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86" y="65201"/>
                </a:lnTo>
                <a:lnTo>
                  <a:pt x="23469" y="62763"/>
                </a:lnTo>
                <a:lnTo>
                  <a:pt x="20116" y="58343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93"/>
                </a:lnTo>
                <a:lnTo>
                  <a:pt x="20116" y="20726"/>
                </a:lnTo>
                <a:lnTo>
                  <a:pt x="23469" y="16306"/>
                </a:lnTo>
                <a:lnTo>
                  <a:pt x="28486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67" y="10820"/>
                </a:lnTo>
                <a:lnTo>
                  <a:pt x="58084" y="9022"/>
                </a:lnTo>
                <a:lnTo>
                  <a:pt x="47400" y="2096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183897" y="2226329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1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70456" y="2227237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372096" y="2227237"/>
            <a:ext cx="87134" cy="77228"/>
          </a:xfrm>
          <a:custGeom>
            <a:avLst/>
            <a:gdLst/>
            <a:ahLst/>
            <a:cxnLst/>
            <a:rect l="l" t="t" r="r" b="b"/>
            <a:pathLst>
              <a:path w="87134" h="77228">
                <a:moveTo>
                  <a:pt x="40970" y="64579"/>
                </a:moveTo>
                <a:lnTo>
                  <a:pt x="33210" y="64579"/>
                </a:lnTo>
                <a:lnTo>
                  <a:pt x="35801" y="77228"/>
                </a:lnTo>
                <a:lnTo>
                  <a:pt x="46743" y="75199"/>
                </a:lnTo>
                <a:lnTo>
                  <a:pt x="45542" y="60325"/>
                </a:lnTo>
                <a:lnTo>
                  <a:pt x="40970" y="64579"/>
                </a:lnTo>
                <a:close/>
              </a:path>
              <a:path w="87134" h="77228">
                <a:moveTo>
                  <a:pt x="71589" y="0"/>
                </a:moveTo>
                <a:lnTo>
                  <a:pt x="71589" y="77228"/>
                </a:lnTo>
                <a:lnTo>
                  <a:pt x="87134" y="77228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28">
                <a:moveTo>
                  <a:pt x="0" y="0"/>
                </a:moveTo>
                <a:lnTo>
                  <a:pt x="0" y="77228"/>
                </a:lnTo>
                <a:lnTo>
                  <a:pt x="35801" y="77228"/>
                </a:lnTo>
                <a:lnTo>
                  <a:pt x="3321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0970" y="41884"/>
                </a:lnTo>
                <a:lnTo>
                  <a:pt x="45542" y="46151"/>
                </a:lnTo>
                <a:lnTo>
                  <a:pt x="45542" y="60325"/>
                </a:lnTo>
                <a:lnTo>
                  <a:pt x="46743" y="75199"/>
                </a:lnTo>
                <a:lnTo>
                  <a:pt x="57110" y="66761"/>
                </a:lnTo>
                <a:lnTo>
                  <a:pt x="60921" y="53162"/>
                </a:lnTo>
                <a:lnTo>
                  <a:pt x="58801" y="42672"/>
                </a:lnTo>
                <a:lnTo>
                  <a:pt x="49989" y="32742"/>
                </a:lnTo>
                <a:lnTo>
                  <a:pt x="35801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476045" y="2227237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0" y="77228"/>
                </a:moveTo>
                <a:lnTo>
                  <a:pt x="18745" y="77228"/>
                </a:lnTo>
                <a:lnTo>
                  <a:pt x="35039" y="50876"/>
                </a:lnTo>
                <a:lnTo>
                  <a:pt x="51333" y="77228"/>
                </a:lnTo>
                <a:lnTo>
                  <a:pt x="69913" y="77228"/>
                </a:lnTo>
                <a:lnTo>
                  <a:pt x="43408" y="37782"/>
                </a:lnTo>
                <a:lnTo>
                  <a:pt x="68846" y="0"/>
                </a:lnTo>
                <a:lnTo>
                  <a:pt x="50266" y="0"/>
                </a:lnTo>
                <a:lnTo>
                  <a:pt x="35039" y="25133"/>
                </a:lnTo>
                <a:lnTo>
                  <a:pt x="19812" y="0"/>
                </a:lnTo>
                <a:lnTo>
                  <a:pt x="1066" y="0"/>
                </a:lnTo>
                <a:lnTo>
                  <a:pt x="26504" y="37782"/>
                </a:lnTo>
                <a:lnTo>
                  <a:pt x="0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938679" y="2410115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31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034533" y="2409207"/>
            <a:ext cx="36410" cy="79044"/>
          </a:xfrm>
          <a:custGeom>
            <a:avLst/>
            <a:gdLst/>
            <a:ahLst/>
            <a:cxnLst/>
            <a:rect l="l" t="t" r="r" b="b"/>
            <a:pathLst>
              <a:path w="36410" h="79044">
                <a:moveTo>
                  <a:pt x="26809" y="79044"/>
                </a:moveTo>
                <a:lnTo>
                  <a:pt x="36410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410" h="79044">
                <a:moveTo>
                  <a:pt x="62598" y="26504"/>
                </a:moveTo>
                <a:lnTo>
                  <a:pt x="62395" y="22489"/>
                </a:lnTo>
                <a:lnTo>
                  <a:pt x="57867" y="10097"/>
                </a:lnTo>
                <a:lnTo>
                  <a:pt x="47344" y="2550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111033" y="2410115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81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6" y="50466"/>
                </a:lnTo>
                <a:lnTo>
                  <a:pt x="9860" y="61576"/>
                </a:lnTo>
                <a:lnTo>
                  <a:pt x="2438" y="63512"/>
                </a:lnTo>
                <a:lnTo>
                  <a:pt x="0" y="63512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3"/>
                </a:lnTo>
                <a:lnTo>
                  <a:pt x="24563" y="69883"/>
                </a:lnTo>
                <a:lnTo>
                  <a:pt x="30058" y="57117"/>
                </a:lnTo>
                <a:lnTo>
                  <a:pt x="31991" y="35953"/>
                </a:lnTo>
                <a:lnTo>
                  <a:pt x="31991" y="13563"/>
                </a:lnTo>
                <a:lnTo>
                  <a:pt x="54381" y="13563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201862" y="240920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4" y="78616"/>
                </a:lnTo>
                <a:lnTo>
                  <a:pt x="53829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3"/>
                </a:lnTo>
                <a:lnTo>
                  <a:pt x="19200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86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87968" y="2410115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374537" y="2410125"/>
            <a:ext cx="60921" cy="77216"/>
          </a:xfrm>
          <a:custGeom>
            <a:avLst/>
            <a:gdLst/>
            <a:ahLst/>
            <a:cxnLst/>
            <a:rect l="l" t="t" r="r" b="b"/>
            <a:pathLst>
              <a:path w="60921" h="77216">
                <a:moveTo>
                  <a:pt x="0" y="0"/>
                </a:moveTo>
                <a:lnTo>
                  <a:pt x="0" y="77216"/>
                </a:lnTo>
                <a:lnTo>
                  <a:pt x="35940" y="77216"/>
                </a:lnTo>
                <a:lnTo>
                  <a:pt x="3335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1109" y="41884"/>
                </a:lnTo>
                <a:lnTo>
                  <a:pt x="45529" y="46139"/>
                </a:lnTo>
                <a:lnTo>
                  <a:pt x="45529" y="60312"/>
                </a:lnTo>
                <a:lnTo>
                  <a:pt x="46781" y="75219"/>
                </a:lnTo>
                <a:lnTo>
                  <a:pt x="57131" y="66787"/>
                </a:lnTo>
                <a:lnTo>
                  <a:pt x="60921" y="53149"/>
                </a:lnTo>
                <a:lnTo>
                  <a:pt x="58858" y="42732"/>
                </a:lnTo>
                <a:lnTo>
                  <a:pt x="50120" y="32750"/>
                </a:lnTo>
                <a:lnTo>
                  <a:pt x="35940" y="29083"/>
                </a:lnTo>
                <a:lnTo>
                  <a:pt x="15532" y="29083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16">
                <a:moveTo>
                  <a:pt x="41109" y="64579"/>
                </a:moveTo>
                <a:lnTo>
                  <a:pt x="33350" y="64579"/>
                </a:lnTo>
                <a:lnTo>
                  <a:pt x="35940" y="77216"/>
                </a:lnTo>
                <a:lnTo>
                  <a:pt x="46781" y="75219"/>
                </a:lnTo>
                <a:lnTo>
                  <a:pt x="45529" y="60312"/>
                </a:lnTo>
                <a:lnTo>
                  <a:pt x="41109" y="6457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453769" y="2410115"/>
            <a:ext cx="66116" cy="77228"/>
          </a:xfrm>
          <a:custGeom>
            <a:avLst/>
            <a:gdLst/>
            <a:ahLst/>
            <a:cxnLst/>
            <a:rect l="l" t="t" r="r" b="b"/>
            <a:pathLst>
              <a:path w="66116" h="77228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36" y="37020"/>
                </a:lnTo>
                <a:lnTo>
                  <a:pt x="47066" y="77228"/>
                </a:lnTo>
                <a:lnTo>
                  <a:pt x="66116" y="77228"/>
                </a:lnTo>
                <a:lnTo>
                  <a:pt x="33045" y="36258"/>
                </a:lnTo>
                <a:close/>
              </a:path>
              <a:path w="66116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32266" y="2410115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612122" y="2410115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0" y="77228"/>
                </a:moveTo>
                <a:lnTo>
                  <a:pt x="18745" y="77228"/>
                </a:lnTo>
                <a:lnTo>
                  <a:pt x="35039" y="50876"/>
                </a:lnTo>
                <a:lnTo>
                  <a:pt x="51333" y="77228"/>
                </a:lnTo>
                <a:lnTo>
                  <a:pt x="69913" y="77228"/>
                </a:lnTo>
                <a:lnTo>
                  <a:pt x="43421" y="37782"/>
                </a:lnTo>
                <a:lnTo>
                  <a:pt x="68846" y="0"/>
                </a:lnTo>
                <a:lnTo>
                  <a:pt x="50266" y="0"/>
                </a:lnTo>
                <a:lnTo>
                  <a:pt x="35039" y="25133"/>
                </a:lnTo>
                <a:lnTo>
                  <a:pt x="19811" y="0"/>
                </a:lnTo>
                <a:lnTo>
                  <a:pt x="1066" y="0"/>
                </a:lnTo>
                <a:lnTo>
                  <a:pt x="26504" y="37782"/>
                </a:lnTo>
                <a:lnTo>
                  <a:pt x="0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25661" y="2409202"/>
            <a:ext cx="61836" cy="78905"/>
          </a:xfrm>
          <a:custGeom>
            <a:avLst/>
            <a:gdLst/>
            <a:ahLst/>
            <a:cxnLst/>
            <a:rect l="l" t="t" r="r" b="b"/>
            <a:pathLst>
              <a:path w="61836" h="78905">
                <a:moveTo>
                  <a:pt x="33210" y="44488"/>
                </a:moveTo>
                <a:lnTo>
                  <a:pt x="41275" y="44488"/>
                </a:lnTo>
                <a:lnTo>
                  <a:pt x="46609" y="47688"/>
                </a:lnTo>
                <a:lnTo>
                  <a:pt x="46609" y="61988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77"/>
                </a:lnTo>
                <a:lnTo>
                  <a:pt x="9296" y="58191"/>
                </a:lnTo>
                <a:lnTo>
                  <a:pt x="0" y="67932"/>
                </a:lnTo>
                <a:lnTo>
                  <a:pt x="7464" y="73326"/>
                </a:lnTo>
                <a:lnTo>
                  <a:pt x="19374" y="77673"/>
                </a:lnTo>
                <a:lnTo>
                  <a:pt x="32448" y="78905"/>
                </a:lnTo>
                <a:lnTo>
                  <a:pt x="46549" y="76282"/>
                </a:lnTo>
                <a:lnTo>
                  <a:pt x="57554" y="68305"/>
                </a:lnTo>
                <a:lnTo>
                  <a:pt x="61836" y="55753"/>
                </a:lnTo>
                <a:lnTo>
                  <a:pt x="61836" y="47218"/>
                </a:lnTo>
                <a:lnTo>
                  <a:pt x="56807" y="40525"/>
                </a:lnTo>
                <a:lnTo>
                  <a:pt x="49352" y="37782"/>
                </a:lnTo>
                <a:lnTo>
                  <a:pt x="56362" y="34886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51"/>
                </a:lnTo>
                <a:lnTo>
                  <a:pt x="47822" y="2865"/>
                </a:lnTo>
                <a:lnTo>
                  <a:pt x="32740" y="0"/>
                </a:lnTo>
                <a:lnTo>
                  <a:pt x="26943" y="217"/>
                </a:lnTo>
                <a:lnTo>
                  <a:pt x="14338" y="2690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17"/>
                </a:lnTo>
                <a:lnTo>
                  <a:pt x="23622" y="12801"/>
                </a:lnTo>
                <a:lnTo>
                  <a:pt x="39446" y="12801"/>
                </a:lnTo>
                <a:lnTo>
                  <a:pt x="45402" y="16154"/>
                </a:lnTo>
                <a:lnTo>
                  <a:pt x="45402" y="29095"/>
                </a:lnTo>
                <a:lnTo>
                  <a:pt x="40513" y="32905"/>
                </a:lnTo>
                <a:lnTo>
                  <a:pt x="21780" y="32905"/>
                </a:lnTo>
                <a:lnTo>
                  <a:pt x="21780" y="44488"/>
                </a:lnTo>
                <a:lnTo>
                  <a:pt x="33210" y="4448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808874" y="2409201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39" y="33038"/>
                </a:lnTo>
                <a:lnTo>
                  <a:pt x="19532" y="19402"/>
                </a:lnTo>
                <a:lnTo>
                  <a:pt x="31686" y="13868"/>
                </a:lnTo>
                <a:lnTo>
                  <a:pt x="21018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207"/>
                </a:lnTo>
                <a:lnTo>
                  <a:pt x="60569" y="17232"/>
                </a:lnTo>
                <a:lnTo>
                  <a:pt x="54533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68"/>
                </a:lnTo>
                <a:lnTo>
                  <a:pt x="37472" y="14720"/>
                </a:lnTo>
                <a:lnTo>
                  <a:pt x="45874" y="23867"/>
                </a:lnTo>
                <a:lnTo>
                  <a:pt x="47675" y="39458"/>
                </a:lnTo>
                <a:lnTo>
                  <a:pt x="47477" y="45937"/>
                </a:lnTo>
                <a:lnTo>
                  <a:pt x="43700" y="59621"/>
                </a:lnTo>
                <a:lnTo>
                  <a:pt x="31686" y="65201"/>
                </a:lnTo>
                <a:lnTo>
                  <a:pt x="25650" y="64275"/>
                </a:lnTo>
                <a:lnTo>
                  <a:pt x="17323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33" y="72199"/>
                </a:lnTo>
                <a:lnTo>
                  <a:pt x="59035" y="65649"/>
                </a:lnTo>
                <a:lnTo>
                  <a:pt x="62429" y="53364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893149" y="2410115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970565" y="2410125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044336" y="2409205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8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86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86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06" y="78616"/>
                </a:lnTo>
                <a:lnTo>
                  <a:pt x="53807" y="74755"/>
                </a:lnTo>
                <a:lnTo>
                  <a:pt x="63652" y="67017"/>
                </a:lnTo>
                <a:lnTo>
                  <a:pt x="53759" y="57734"/>
                </a:lnTo>
                <a:lnTo>
                  <a:pt x="48259" y="63207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4" y="65233"/>
                </a:lnTo>
                <a:lnTo>
                  <a:pt x="19187" y="58316"/>
                </a:lnTo>
                <a:lnTo>
                  <a:pt x="15379" y="44018"/>
                </a:lnTo>
                <a:lnTo>
                  <a:pt x="65481" y="44018"/>
                </a:lnTo>
                <a:lnTo>
                  <a:pt x="65481" y="37477"/>
                </a:lnTo>
                <a:lnTo>
                  <a:pt x="63541" y="22974"/>
                </a:lnTo>
                <a:lnTo>
                  <a:pt x="57224" y="10697"/>
                </a:lnTo>
                <a:lnTo>
                  <a:pt x="46846" y="2796"/>
                </a:lnTo>
                <a:lnTo>
                  <a:pt x="32740" y="0"/>
                </a:lnTo>
                <a:lnTo>
                  <a:pt x="32205" y="3"/>
                </a:lnTo>
                <a:lnTo>
                  <a:pt x="19938" y="16903"/>
                </a:lnTo>
                <a:close/>
              </a:path>
              <a:path w="65481" h="79057">
                <a:moveTo>
                  <a:pt x="18947" y="2772"/>
                </a:moveTo>
                <a:lnTo>
                  <a:pt x="8791" y="10481"/>
                </a:lnTo>
                <a:lnTo>
                  <a:pt x="15519" y="28486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8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117334" y="2410115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68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42" y="50466"/>
                </a:lnTo>
                <a:lnTo>
                  <a:pt x="9841" y="61576"/>
                </a:lnTo>
                <a:lnTo>
                  <a:pt x="2425" y="63512"/>
                </a:lnTo>
                <a:lnTo>
                  <a:pt x="0" y="63512"/>
                </a:lnTo>
                <a:lnTo>
                  <a:pt x="0" y="77228"/>
                </a:lnTo>
                <a:lnTo>
                  <a:pt x="7302" y="77228"/>
                </a:lnTo>
                <a:lnTo>
                  <a:pt x="15950" y="75983"/>
                </a:lnTo>
                <a:lnTo>
                  <a:pt x="24551" y="69883"/>
                </a:lnTo>
                <a:lnTo>
                  <a:pt x="30045" y="57117"/>
                </a:lnTo>
                <a:lnTo>
                  <a:pt x="31978" y="35953"/>
                </a:lnTo>
                <a:lnTo>
                  <a:pt x="31978" y="13563"/>
                </a:lnTo>
                <a:lnTo>
                  <a:pt x="54368" y="13563"/>
                </a:lnTo>
                <a:lnTo>
                  <a:pt x="54368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208158" y="240920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491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11" y="78616"/>
                </a:lnTo>
                <a:lnTo>
                  <a:pt x="53816" y="74755"/>
                </a:lnTo>
                <a:lnTo>
                  <a:pt x="63652" y="67017"/>
                </a:lnTo>
                <a:lnTo>
                  <a:pt x="53759" y="57734"/>
                </a:lnTo>
                <a:lnTo>
                  <a:pt x="48272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3"/>
                </a:lnTo>
                <a:lnTo>
                  <a:pt x="19200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294267" y="2378745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19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19" y="108597"/>
                </a:lnTo>
                <a:lnTo>
                  <a:pt x="48577" y="55448"/>
                </a:lnTo>
                <a:lnTo>
                  <a:pt x="48577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69"/>
                </a:lnTo>
                <a:lnTo>
                  <a:pt x="15519" y="31381"/>
                </a:lnTo>
                <a:close/>
              </a:path>
              <a:path w="64122" h="108597">
                <a:moveTo>
                  <a:pt x="21005" y="0"/>
                </a:moveTo>
                <a:lnTo>
                  <a:pt x="8674" y="0"/>
                </a:lnTo>
                <a:lnTo>
                  <a:pt x="10034" y="7424"/>
                </a:lnTo>
                <a:lnTo>
                  <a:pt x="18547" y="17554"/>
                </a:lnTo>
                <a:lnTo>
                  <a:pt x="32118" y="20561"/>
                </a:lnTo>
                <a:lnTo>
                  <a:pt x="38768" y="19965"/>
                </a:lnTo>
                <a:lnTo>
                  <a:pt x="50468" y="13918"/>
                </a:lnTo>
                <a:lnTo>
                  <a:pt x="55587" y="0"/>
                </a:lnTo>
                <a:lnTo>
                  <a:pt x="43243" y="0"/>
                </a:lnTo>
                <a:lnTo>
                  <a:pt x="42633" y="7150"/>
                </a:lnTo>
                <a:lnTo>
                  <a:pt x="38519" y="10350"/>
                </a:lnTo>
                <a:lnTo>
                  <a:pt x="25730" y="10350"/>
                </a:lnTo>
                <a:lnTo>
                  <a:pt x="21615" y="7150"/>
                </a:lnTo>
                <a:lnTo>
                  <a:pt x="2100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382639" y="2478055"/>
            <a:ext cx="18592" cy="0"/>
          </a:xfrm>
          <a:custGeom>
            <a:avLst/>
            <a:gdLst/>
            <a:ahLst/>
            <a:cxnLst/>
            <a:rect l="l" t="t" r="r" b="b"/>
            <a:pathLst>
              <a:path w="18592">
                <a:moveTo>
                  <a:pt x="0" y="0"/>
                </a:moveTo>
                <a:lnTo>
                  <a:pt x="18592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40491" y="2561765"/>
            <a:ext cx="76771" cy="108457"/>
          </a:xfrm>
          <a:custGeom>
            <a:avLst/>
            <a:gdLst/>
            <a:ahLst/>
            <a:cxnLst/>
            <a:rect l="l" t="t" r="r" b="b"/>
            <a:pathLst>
              <a:path w="76771" h="108457">
                <a:moveTo>
                  <a:pt x="60325" y="108458"/>
                </a:moveTo>
                <a:lnTo>
                  <a:pt x="76771" y="108458"/>
                </a:lnTo>
                <a:lnTo>
                  <a:pt x="76771" y="0"/>
                </a:lnTo>
                <a:lnTo>
                  <a:pt x="0" y="0"/>
                </a:lnTo>
                <a:lnTo>
                  <a:pt x="0" y="108458"/>
                </a:lnTo>
                <a:lnTo>
                  <a:pt x="16459" y="108458"/>
                </a:lnTo>
                <a:lnTo>
                  <a:pt x="16459" y="14782"/>
                </a:lnTo>
                <a:lnTo>
                  <a:pt x="60325" y="14782"/>
                </a:lnTo>
                <a:lnTo>
                  <a:pt x="60325" y="108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43824" y="2592080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39" y="33042"/>
                </a:lnTo>
                <a:lnTo>
                  <a:pt x="19532" y="19406"/>
                </a:lnTo>
                <a:lnTo>
                  <a:pt x="31686" y="13868"/>
                </a:lnTo>
                <a:lnTo>
                  <a:pt x="21018" y="2133"/>
                </a:lnTo>
                <a:lnTo>
                  <a:pt x="15240" y="9143"/>
                </a:lnTo>
                <a:lnTo>
                  <a:pt x="15240" y="914"/>
                </a:lnTo>
                <a:lnTo>
                  <a:pt x="0" y="914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10" y="30207"/>
                </a:lnTo>
                <a:lnTo>
                  <a:pt x="60575" y="17232"/>
                </a:lnTo>
                <a:lnTo>
                  <a:pt x="54533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68"/>
                </a:lnTo>
                <a:lnTo>
                  <a:pt x="37472" y="14721"/>
                </a:lnTo>
                <a:lnTo>
                  <a:pt x="45874" y="23872"/>
                </a:lnTo>
                <a:lnTo>
                  <a:pt x="47675" y="39458"/>
                </a:lnTo>
                <a:lnTo>
                  <a:pt x="47477" y="45937"/>
                </a:lnTo>
                <a:lnTo>
                  <a:pt x="43700" y="59621"/>
                </a:lnTo>
                <a:lnTo>
                  <a:pt x="31686" y="65201"/>
                </a:lnTo>
                <a:lnTo>
                  <a:pt x="25650" y="64275"/>
                </a:lnTo>
                <a:lnTo>
                  <a:pt x="17323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33" y="72199"/>
                </a:lnTo>
                <a:lnTo>
                  <a:pt x="59040" y="65649"/>
                </a:lnTo>
                <a:lnTo>
                  <a:pt x="62432" y="53364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122311" y="2592086"/>
            <a:ext cx="36410" cy="79044"/>
          </a:xfrm>
          <a:custGeom>
            <a:avLst/>
            <a:gdLst/>
            <a:ahLst/>
            <a:cxnLst/>
            <a:rect l="l" t="t" r="r" b="b"/>
            <a:pathLst>
              <a:path w="36410" h="79044">
                <a:moveTo>
                  <a:pt x="26809" y="79044"/>
                </a:moveTo>
                <a:lnTo>
                  <a:pt x="36410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410" h="79044">
                <a:moveTo>
                  <a:pt x="62598" y="26504"/>
                </a:moveTo>
                <a:lnTo>
                  <a:pt x="62395" y="22489"/>
                </a:lnTo>
                <a:lnTo>
                  <a:pt x="57867" y="10097"/>
                </a:lnTo>
                <a:lnTo>
                  <a:pt x="47344" y="2550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199418" y="2592081"/>
            <a:ext cx="61848" cy="78905"/>
          </a:xfrm>
          <a:custGeom>
            <a:avLst/>
            <a:gdLst/>
            <a:ahLst/>
            <a:cxnLst/>
            <a:rect l="l" t="t" r="r" b="b"/>
            <a:pathLst>
              <a:path w="61849" h="78905">
                <a:moveTo>
                  <a:pt x="33210" y="44488"/>
                </a:moveTo>
                <a:lnTo>
                  <a:pt x="41287" y="44488"/>
                </a:lnTo>
                <a:lnTo>
                  <a:pt x="46621" y="47675"/>
                </a:lnTo>
                <a:lnTo>
                  <a:pt x="46621" y="61988"/>
                </a:lnTo>
                <a:lnTo>
                  <a:pt x="38239" y="65798"/>
                </a:lnTo>
                <a:lnTo>
                  <a:pt x="21945" y="65798"/>
                </a:lnTo>
                <a:lnTo>
                  <a:pt x="15392" y="63677"/>
                </a:lnTo>
                <a:lnTo>
                  <a:pt x="9296" y="58191"/>
                </a:lnTo>
                <a:lnTo>
                  <a:pt x="0" y="67932"/>
                </a:lnTo>
                <a:lnTo>
                  <a:pt x="7471" y="73326"/>
                </a:lnTo>
                <a:lnTo>
                  <a:pt x="19383" y="77673"/>
                </a:lnTo>
                <a:lnTo>
                  <a:pt x="32448" y="78905"/>
                </a:lnTo>
                <a:lnTo>
                  <a:pt x="46565" y="76279"/>
                </a:lnTo>
                <a:lnTo>
                  <a:pt x="57569" y="68302"/>
                </a:lnTo>
                <a:lnTo>
                  <a:pt x="61849" y="55753"/>
                </a:lnTo>
                <a:lnTo>
                  <a:pt x="61849" y="47218"/>
                </a:lnTo>
                <a:lnTo>
                  <a:pt x="56819" y="40525"/>
                </a:lnTo>
                <a:lnTo>
                  <a:pt x="49364" y="37782"/>
                </a:lnTo>
                <a:lnTo>
                  <a:pt x="56362" y="34886"/>
                </a:lnTo>
                <a:lnTo>
                  <a:pt x="60629" y="28333"/>
                </a:lnTo>
                <a:lnTo>
                  <a:pt x="60629" y="20878"/>
                </a:lnTo>
                <a:lnTo>
                  <a:pt x="58024" y="11258"/>
                </a:lnTo>
                <a:lnTo>
                  <a:pt x="47826" y="2866"/>
                </a:lnTo>
                <a:lnTo>
                  <a:pt x="32753" y="0"/>
                </a:lnTo>
                <a:lnTo>
                  <a:pt x="26945" y="218"/>
                </a:lnTo>
                <a:lnTo>
                  <a:pt x="14344" y="2692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17"/>
                </a:lnTo>
                <a:lnTo>
                  <a:pt x="23622" y="12801"/>
                </a:lnTo>
                <a:lnTo>
                  <a:pt x="39458" y="12801"/>
                </a:lnTo>
                <a:lnTo>
                  <a:pt x="45402" y="16154"/>
                </a:lnTo>
                <a:lnTo>
                  <a:pt x="45402" y="29095"/>
                </a:lnTo>
                <a:lnTo>
                  <a:pt x="40525" y="32905"/>
                </a:lnTo>
                <a:lnTo>
                  <a:pt x="21793" y="32905"/>
                </a:lnTo>
                <a:lnTo>
                  <a:pt x="21793" y="44488"/>
                </a:lnTo>
                <a:lnTo>
                  <a:pt x="33210" y="4448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271056" y="2592994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6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4" y="29582"/>
                </a:lnTo>
                <a:lnTo>
                  <a:pt x="15068" y="44137"/>
                </a:lnTo>
                <a:lnTo>
                  <a:pt x="12076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367679" y="2592994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454243" y="2592994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543402" y="2592994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32" y="36258"/>
                </a:moveTo>
                <a:lnTo>
                  <a:pt x="63804" y="0"/>
                </a:lnTo>
                <a:lnTo>
                  <a:pt x="45224" y="0"/>
                </a:lnTo>
                <a:lnTo>
                  <a:pt x="15824" y="37007"/>
                </a:lnTo>
                <a:lnTo>
                  <a:pt x="47053" y="77228"/>
                </a:lnTo>
                <a:lnTo>
                  <a:pt x="66103" y="77228"/>
                </a:lnTo>
                <a:lnTo>
                  <a:pt x="33032" y="36258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71" y="77228"/>
                </a:lnTo>
                <a:lnTo>
                  <a:pt x="1567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79932" y="2592994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46304" y="77228"/>
                </a:moveTo>
                <a:lnTo>
                  <a:pt x="61836" y="77228"/>
                </a:lnTo>
                <a:lnTo>
                  <a:pt x="61836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15519" y="13563"/>
                </a:lnTo>
                <a:lnTo>
                  <a:pt x="46304" y="13563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965727" y="2592080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7" y="33042"/>
                </a:lnTo>
                <a:lnTo>
                  <a:pt x="19525" y="19406"/>
                </a:lnTo>
                <a:lnTo>
                  <a:pt x="31673" y="13868"/>
                </a:lnTo>
                <a:lnTo>
                  <a:pt x="21005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8" y="30207"/>
                </a:lnTo>
                <a:lnTo>
                  <a:pt x="60562" y="17232"/>
                </a:lnTo>
                <a:lnTo>
                  <a:pt x="54521" y="6857"/>
                </a:lnTo>
                <a:lnTo>
                  <a:pt x="50253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05" y="2133"/>
                </a:lnTo>
                <a:lnTo>
                  <a:pt x="31673" y="13868"/>
                </a:lnTo>
                <a:lnTo>
                  <a:pt x="37471" y="14723"/>
                </a:lnTo>
                <a:lnTo>
                  <a:pt x="45874" y="23875"/>
                </a:lnTo>
                <a:lnTo>
                  <a:pt x="47675" y="39458"/>
                </a:lnTo>
                <a:lnTo>
                  <a:pt x="47476" y="45944"/>
                </a:lnTo>
                <a:lnTo>
                  <a:pt x="43696" y="59624"/>
                </a:lnTo>
                <a:lnTo>
                  <a:pt x="31673" y="65201"/>
                </a:lnTo>
                <a:lnTo>
                  <a:pt x="25642" y="64275"/>
                </a:lnTo>
                <a:lnTo>
                  <a:pt x="17315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30"/>
                </a:lnTo>
                <a:lnTo>
                  <a:pt x="21170" y="77076"/>
                </a:lnTo>
                <a:lnTo>
                  <a:pt x="27559" y="79057"/>
                </a:lnTo>
                <a:lnTo>
                  <a:pt x="43700" y="79057"/>
                </a:lnTo>
                <a:lnTo>
                  <a:pt x="50253" y="76466"/>
                </a:lnTo>
                <a:lnTo>
                  <a:pt x="54521" y="72199"/>
                </a:lnTo>
                <a:lnTo>
                  <a:pt x="59027" y="65649"/>
                </a:lnTo>
                <a:lnTo>
                  <a:pt x="62419" y="53364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046336" y="2592087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32" y="31064"/>
                </a:moveTo>
                <a:lnTo>
                  <a:pt x="16154" y="22999"/>
                </a:lnTo>
                <a:lnTo>
                  <a:pt x="20866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7"/>
                </a:lnTo>
                <a:lnTo>
                  <a:pt x="63332" y="53608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23" y="13911"/>
                </a:lnTo>
                <a:lnTo>
                  <a:pt x="1122" y="25339"/>
                </a:lnTo>
                <a:lnTo>
                  <a:pt x="0" y="39446"/>
                </a:lnTo>
                <a:lnTo>
                  <a:pt x="253" y="46964"/>
                </a:lnTo>
                <a:lnTo>
                  <a:pt x="2778" y="59689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31847" y="2561624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19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19" y="108597"/>
                </a:lnTo>
                <a:lnTo>
                  <a:pt x="48577" y="55448"/>
                </a:lnTo>
                <a:lnTo>
                  <a:pt x="48577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69"/>
                </a:lnTo>
                <a:lnTo>
                  <a:pt x="15519" y="31381"/>
                </a:lnTo>
                <a:close/>
              </a:path>
              <a:path w="64122" h="108597">
                <a:moveTo>
                  <a:pt x="21005" y="0"/>
                </a:moveTo>
                <a:lnTo>
                  <a:pt x="8674" y="0"/>
                </a:lnTo>
                <a:lnTo>
                  <a:pt x="10034" y="7424"/>
                </a:lnTo>
                <a:lnTo>
                  <a:pt x="18547" y="17554"/>
                </a:lnTo>
                <a:lnTo>
                  <a:pt x="32118" y="20561"/>
                </a:lnTo>
                <a:lnTo>
                  <a:pt x="38768" y="19965"/>
                </a:lnTo>
                <a:lnTo>
                  <a:pt x="50468" y="13918"/>
                </a:lnTo>
                <a:lnTo>
                  <a:pt x="55587" y="0"/>
                </a:lnTo>
                <a:lnTo>
                  <a:pt x="43243" y="0"/>
                </a:lnTo>
                <a:lnTo>
                  <a:pt x="42633" y="7150"/>
                </a:lnTo>
                <a:lnTo>
                  <a:pt x="38519" y="10350"/>
                </a:lnTo>
                <a:lnTo>
                  <a:pt x="25730" y="10350"/>
                </a:lnTo>
                <a:lnTo>
                  <a:pt x="21615" y="7150"/>
                </a:lnTo>
                <a:lnTo>
                  <a:pt x="2100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209864" y="2592994"/>
            <a:ext cx="79806" cy="97028"/>
          </a:xfrm>
          <a:custGeom>
            <a:avLst/>
            <a:gdLst/>
            <a:ahLst/>
            <a:cxnLst/>
            <a:rect l="l" t="t" r="r" b="b"/>
            <a:pathLst>
              <a:path w="79806" h="97027">
                <a:moveTo>
                  <a:pt x="12076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70" y="97027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06" y="97027"/>
                </a:lnTo>
                <a:lnTo>
                  <a:pt x="79806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4" y="29582"/>
                </a:lnTo>
                <a:lnTo>
                  <a:pt x="15068" y="44137"/>
                </a:lnTo>
                <a:lnTo>
                  <a:pt x="12076" y="54937"/>
                </a:lnTo>
                <a:close/>
              </a:path>
              <a:path w="79806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3" y="53425"/>
                </a:lnTo>
                <a:lnTo>
                  <a:pt x="30939" y="4137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300246" y="2592083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8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86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86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06" y="78616"/>
                </a:lnTo>
                <a:lnTo>
                  <a:pt x="53807" y="74755"/>
                </a:lnTo>
                <a:lnTo>
                  <a:pt x="63652" y="67017"/>
                </a:lnTo>
                <a:lnTo>
                  <a:pt x="53759" y="57734"/>
                </a:lnTo>
                <a:lnTo>
                  <a:pt x="48259" y="63207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4" y="65232"/>
                </a:lnTo>
                <a:lnTo>
                  <a:pt x="19187" y="58311"/>
                </a:lnTo>
                <a:lnTo>
                  <a:pt x="15379" y="44018"/>
                </a:lnTo>
                <a:lnTo>
                  <a:pt x="65481" y="44018"/>
                </a:lnTo>
                <a:lnTo>
                  <a:pt x="65481" y="37477"/>
                </a:lnTo>
                <a:lnTo>
                  <a:pt x="63541" y="22974"/>
                </a:lnTo>
                <a:lnTo>
                  <a:pt x="57224" y="10697"/>
                </a:lnTo>
                <a:lnTo>
                  <a:pt x="46846" y="2796"/>
                </a:lnTo>
                <a:lnTo>
                  <a:pt x="32740" y="0"/>
                </a:lnTo>
                <a:lnTo>
                  <a:pt x="32205" y="3"/>
                </a:lnTo>
                <a:lnTo>
                  <a:pt x="19938" y="16903"/>
                </a:lnTo>
                <a:close/>
              </a:path>
              <a:path w="65481" h="79057">
                <a:moveTo>
                  <a:pt x="18947" y="2772"/>
                </a:moveTo>
                <a:lnTo>
                  <a:pt x="8791" y="10481"/>
                </a:lnTo>
                <a:lnTo>
                  <a:pt x="15519" y="28486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8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374919" y="2593004"/>
            <a:ext cx="63652" cy="77216"/>
          </a:xfrm>
          <a:custGeom>
            <a:avLst/>
            <a:gdLst/>
            <a:ahLst/>
            <a:cxnLst/>
            <a:rect l="l" t="t" r="r" b="b"/>
            <a:pathLst>
              <a:path w="63652" h="77216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710668" y="2592998"/>
            <a:ext cx="46342" cy="77228"/>
          </a:xfrm>
          <a:custGeom>
            <a:avLst/>
            <a:gdLst/>
            <a:ahLst/>
            <a:cxnLst/>
            <a:rect l="l" t="t" r="r" b="b"/>
            <a:pathLst>
              <a:path w="46342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39" y="77228"/>
                </a:lnTo>
                <a:lnTo>
                  <a:pt x="46342" y="76215"/>
                </a:lnTo>
                <a:lnTo>
                  <a:pt x="46304" y="54381"/>
                </a:lnTo>
                <a:close/>
              </a:path>
              <a:path w="46342" h="77228">
                <a:moveTo>
                  <a:pt x="41122" y="31686"/>
                </a:moveTo>
                <a:lnTo>
                  <a:pt x="34569" y="43713"/>
                </a:lnTo>
                <a:lnTo>
                  <a:pt x="41884" y="43713"/>
                </a:lnTo>
                <a:lnTo>
                  <a:pt x="45084" y="28181"/>
                </a:lnTo>
                <a:lnTo>
                  <a:pt x="41122" y="31686"/>
                </a:lnTo>
                <a:close/>
              </a:path>
              <a:path w="46342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4" y="15684"/>
                </a:lnTo>
                <a:lnTo>
                  <a:pt x="45084" y="28181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2" y="76215"/>
                </a:lnTo>
                <a:lnTo>
                  <a:pt x="57532" y="68856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504" y="37325"/>
                </a:lnTo>
                <a:lnTo>
                  <a:pt x="56667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8" y="14235"/>
                </a:lnTo>
                <a:lnTo>
                  <a:pt x="51546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39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040500" y="2592999"/>
            <a:ext cx="69621" cy="107835"/>
          </a:xfrm>
          <a:custGeom>
            <a:avLst/>
            <a:gdLst/>
            <a:ahLst/>
            <a:cxnLst/>
            <a:rect l="l" t="t" r="r" b="b"/>
            <a:pathLst>
              <a:path w="69621" h="107835">
                <a:moveTo>
                  <a:pt x="14020" y="107835"/>
                </a:moveTo>
                <a:lnTo>
                  <a:pt x="15164" y="107818"/>
                </a:lnTo>
                <a:lnTo>
                  <a:pt x="27852" y="103900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21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50"/>
                </a:lnTo>
                <a:lnTo>
                  <a:pt x="20561" y="92303"/>
                </a:lnTo>
                <a:lnTo>
                  <a:pt x="18122" y="93827"/>
                </a:lnTo>
                <a:lnTo>
                  <a:pt x="7759" y="93827"/>
                </a:lnTo>
                <a:lnTo>
                  <a:pt x="7759" y="107835"/>
                </a:lnTo>
                <a:lnTo>
                  <a:pt x="14020" y="10783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123543" y="2592087"/>
            <a:ext cx="93522" cy="79044"/>
          </a:xfrm>
          <a:custGeom>
            <a:avLst/>
            <a:gdLst/>
            <a:ahLst/>
            <a:cxnLst/>
            <a:rect l="l" t="t" r="r" b="b"/>
            <a:pathLst>
              <a:path w="93522" h="79044">
                <a:moveTo>
                  <a:pt x="44627" y="31064"/>
                </a:moveTo>
                <a:lnTo>
                  <a:pt x="45237" y="22999"/>
                </a:lnTo>
                <a:lnTo>
                  <a:pt x="49961" y="18275"/>
                </a:lnTo>
                <a:lnTo>
                  <a:pt x="52844" y="15379"/>
                </a:lnTo>
                <a:lnTo>
                  <a:pt x="56654" y="13855"/>
                </a:lnTo>
                <a:lnTo>
                  <a:pt x="65798" y="13855"/>
                </a:lnTo>
                <a:lnTo>
                  <a:pt x="69761" y="15379"/>
                </a:lnTo>
                <a:lnTo>
                  <a:pt x="72656" y="18275"/>
                </a:lnTo>
                <a:lnTo>
                  <a:pt x="77381" y="22999"/>
                </a:lnTo>
                <a:lnTo>
                  <a:pt x="77990" y="31064"/>
                </a:lnTo>
                <a:lnTo>
                  <a:pt x="77990" y="47828"/>
                </a:lnTo>
                <a:lnTo>
                  <a:pt x="77381" y="55892"/>
                </a:lnTo>
                <a:lnTo>
                  <a:pt x="72656" y="60617"/>
                </a:lnTo>
                <a:lnTo>
                  <a:pt x="69761" y="63512"/>
                </a:lnTo>
                <a:lnTo>
                  <a:pt x="65798" y="65189"/>
                </a:lnTo>
                <a:lnTo>
                  <a:pt x="56654" y="65189"/>
                </a:lnTo>
                <a:lnTo>
                  <a:pt x="52844" y="63512"/>
                </a:lnTo>
                <a:lnTo>
                  <a:pt x="49961" y="60617"/>
                </a:lnTo>
                <a:lnTo>
                  <a:pt x="45237" y="55892"/>
                </a:lnTo>
                <a:lnTo>
                  <a:pt x="50711" y="79044"/>
                </a:lnTo>
                <a:lnTo>
                  <a:pt x="71742" y="79044"/>
                </a:lnTo>
                <a:lnTo>
                  <a:pt x="79349" y="75095"/>
                </a:lnTo>
                <a:lnTo>
                  <a:pt x="84391" y="69913"/>
                </a:lnTo>
                <a:lnTo>
                  <a:pt x="88167" y="65039"/>
                </a:lnTo>
                <a:lnTo>
                  <a:pt x="92416" y="53610"/>
                </a:lnTo>
                <a:lnTo>
                  <a:pt x="93522" y="39446"/>
                </a:lnTo>
                <a:lnTo>
                  <a:pt x="93280" y="32130"/>
                </a:lnTo>
                <a:lnTo>
                  <a:pt x="90772" y="19395"/>
                </a:lnTo>
                <a:lnTo>
                  <a:pt x="84391" y="9131"/>
                </a:lnTo>
                <a:lnTo>
                  <a:pt x="79349" y="3962"/>
                </a:lnTo>
                <a:lnTo>
                  <a:pt x="71742" y="0"/>
                </a:lnTo>
                <a:lnTo>
                  <a:pt x="50711" y="0"/>
                </a:lnTo>
                <a:lnTo>
                  <a:pt x="43268" y="3962"/>
                </a:lnTo>
                <a:lnTo>
                  <a:pt x="44627" y="47828"/>
                </a:lnTo>
                <a:lnTo>
                  <a:pt x="44627" y="31064"/>
                </a:lnTo>
                <a:close/>
              </a:path>
              <a:path w="93522" h="79044">
                <a:moveTo>
                  <a:pt x="15532" y="78130"/>
                </a:moveTo>
                <a:lnTo>
                  <a:pt x="15532" y="45237"/>
                </a:lnTo>
                <a:lnTo>
                  <a:pt x="29248" y="45237"/>
                </a:lnTo>
                <a:lnTo>
                  <a:pt x="29298" y="46231"/>
                </a:lnTo>
                <a:lnTo>
                  <a:pt x="31711" y="59399"/>
                </a:lnTo>
                <a:lnTo>
                  <a:pt x="38227" y="69913"/>
                </a:lnTo>
                <a:lnTo>
                  <a:pt x="43268" y="75095"/>
                </a:lnTo>
                <a:lnTo>
                  <a:pt x="50711" y="79044"/>
                </a:lnTo>
                <a:lnTo>
                  <a:pt x="45237" y="55892"/>
                </a:lnTo>
                <a:lnTo>
                  <a:pt x="44627" y="47828"/>
                </a:lnTo>
                <a:lnTo>
                  <a:pt x="43268" y="3962"/>
                </a:lnTo>
                <a:lnTo>
                  <a:pt x="38227" y="9131"/>
                </a:lnTo>
                <a:lnTo>
                  <a:pt x="32283" y="15227"/>
                </a:lnTo>
                <a:lnTo>
                  <a:pt x="30010" y="22694"/>
                </a:lnTo>
                <a:lnTo>
                  <a:pt x="29248" y="31991"/>
                </a:lnTo>
                <a:lnTo>
                  <a:pt x="15532" y="31991"/>
                </a:lnTo>
                <a:lnTo>
                  <a:pt x="15532" y="914"/>
                </a:lnTo>
                <a:lnTo>
                  <a:pt x="0" y="914"/>
                </a:lnTo>
                <a:lnTo>
                  <a:pt x="0" y="78130"/>
                </a:lnTo>
                <a:lnTo>
                  <a:pt x="15532" y="7813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226725" y="2593004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304440" y="259299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387341" y="2592087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0" y="18275"/>
                </a:lnTo>
                <a:lnTo>
                  <a:pt x="48285" y="22999"/>
                </a:lnTo>
                <a:lnTo>
                  <a:pt x="48894" y="31064"/>
                </a:lnTo>
                <a:lnTo>
                  <a:pt x="48894" y="47828"/>
                </a:lnTo>
                <a:lnTo>
                  <a:pt x="48285" y="55892"/>
                </a:lnTo>
                <a:lnTo>
                  <a:pt x="43560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7"/>
                </a:lnTo>
                <a:lnTo>
                  <a:pt x="63332" y="53608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3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472850" y="2561624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19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19" y="108597"/>
                </a:lnTo>
                <a:lnTo>
                  <a:pt x="48577" y="55448"/>
                </a:lnTo>
                <a:lnTo>
                  <a:pt x="48577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69"/>
                </a:lnTo>
                <a:lnTo>
                  <a:pt x="15519" y="31381"/>
                </a:lnTo>
                <a:close/>
              </a:path>
              <a:path w="64122" h="108597">
                <a:moveTo>
                  <a:pt x="21018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46" y="7150"/>
                </a:lnTo>
                <a:lnTo>
                  <a:pt x="38531" y="10350"/>
                </a:lnTo>
                <a:lnTo>
                  <a:pt x="25730" y="10350"/>
                </a:lnTo>
                <a:lnTo>
                  <a:pt x="21628" y="7150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934718" y="2774962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38" y="2499"/>
                </a:moveTo>
                <a:lnTo>
                  <a:pt x="10129" y="9443"/>
                </a:lnTo>
                <a:lnTo>
                  <a:pt x="2771" y="21537"/>
                </a:lnTo>
                <a:lnTo>
                  <a:pt x="0" y="39458"/>
                </a:lnTo>
                <a:lnTo>
                  <a:pt x="50" y="42158"/>
                </a:lnTo>
                <a:lnTo>
                  <a:pt x="3492" y="59271"/>
                </a:lnTo>
                <a:lnTo>
                  <a:pt x="11317" y="70694"/>
                </a:lnTo>
                <a:lnTo>
                  <a:pt x="22100" y="77074"/>
                </a:lnTo>
                <a:lnTo>
                  <a:pt x="34416" y="79057"/>
                </a:lnTo>
                <a:lnTo>
                  <a:pt x="37010" y="78990"/>
                </a:lnTo>
                <a:lnTo>
                  <a:pt x="49406" y="76023"/>
                </a:lnTo>
                <a:lnTo>
                  <a:pt x="59855" y="68084"/>
                </a:lnTo>
                <a:lnTo>
                  <a:pt x="49199" y="57886"/>
                </a:lnTo>
                <a:lnTo>
                  <a:pt x="44322" y="63207"/>
                </a:lnTo>
                <a:lnTo>
                  <a:pt x="40512" y="65189"/>
                </a:lnTo>
                <a:lnTo>
                  <a:pt x="28473" y="65189"/>
                </a:lnTo>
                <a:lnTo>
                  <a:pt x="23456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56" y="16306"/>
                </a:lnTo>
                <a:lnTo>
                  <a:pt x="28473" y="13868"/>
                </a:lnTo>
                <a:lnTo>
                  <a:pt x="40512" y="13868"/>
                </a:lnTo>
                <a:lnTo>
                  <a:pt x="44322" y="15836"/>
                </a:lnTo>
                <a:lnTo>
                  <a:pt x="49199" y="21170"/>
                </a:lnTo>
                <a:lnTo>
                  <a:pt x="59855" y="10807"/>
                </a:lnTo>
                <a:lnTo>
                  <a:pt x="58072" y="9013"/>
                </a:lnTo>
                <a:lnTo>
                  <a:pt x="47380" y="2092"/>
                </a:lnTo>
                <a:lnTo>
                  <a:pt x="34416" y="0"/>
                </a:lnTo>
                <a:lnTo>
                  <a:pt x="32866" y="28"/>
                </a:lnTo>
                <a:lnTo>
                  <a:pt x="20638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006333" y="277496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1" y="10489"/>
                </a:lnTo>
                <a:lnTo>
                  <a:pt x="2290" y="22822"/>
                </a:lnTo>
                <a:lnTo>
                  <a:pt x="0" y="39458"/>
                </a:lnTo>
                <a:lnTo>
                  <a:pt x="57" y="42522"/>
                </a:lnTo>
                <a:lnTo>
                  <a:pt x="3292" y="59637"/>
                </a:lnTo>
                <a:lnTo>
                  <a:pt x="10791" y="70929"/>
                </a:lnTo>
                <a:lnTo>
                  <a:pt x="21593" y="77151"/>
                </a:lnTo>
                <a:lnTo>
                  <a:pt x="34734" y="79057"/>
                </a:lnTo>
                <a:lnTo>
                  <a:pt x="41824" y="78616"/>
                </a:lnTo>
                <a:lnTo>
                  <a:pt x="53829" y="74755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3"/>
                </a:lnTo>
                <a:lnTo>
                  <a:pt x="19200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6" y="2777"/>
                </a:moveTo>
                <a:lnTo>
                  <a:pt x="8791" y="10489"/>
                </a:lnTo>
                <a:lnTo>
                  <a:pt x="15532" y="28486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6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092443" y="2775873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31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190124" y="277496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1" y="10489"/>
                </a:lnTo>
                <a:lnTo>
                  <a:pt x="2290" y="22822"/>
                </a:lnTo>
                <a:lnTo>
                  <a:pt x="0" y="39458"/>
                </a:lnTo>
                <a:lnTo>
                  <a:pt x="57" y="42522"/>
                </a:lnTo>
                <a:lnTo>
                  <a:pt x="3292" y="59637"/>
                </a:lnTo>
                <a:lnTo>
                  <a:pt x="10791" y="70929"/>
                </a:lnTo>
                <a:lnTo>
                  <a:pt x="21593" y="77151"/>
                </a:lnTo>
                <a:lnTo>
                  <a:pt x="34734" y="79057"/>
                </a:lnTo>
                <a:lnTo>
                  <a:pt x="41824" y="78616"/>
                </a:lnTo>
                <a:lnTo>
                  <a:pt x="53829" y="74755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3"/>
                </a:lnTo>
                <a:lnTo>
                  <a:pt x="19200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6" y="2777"/>
                </a:moveTo>
                <a:lnTo>
                  <a:pt x="8791" y="10489"/>
                </a:lnTo>
                <a:lnTo>
                  <a:pt x="15532" y="28486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6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276232" y="2744503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32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32" y="108597"/>
                </a:lnTo>
                <a:lnTo>
                  <a:pt x="48577" y="55448"/>
                </a:lnTo>
                <a:lnTo>
                  <a:pt x="48577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77" y="31381"/>
                </a:lnTo>
                <a:lnTo>
                  <a:pt x="15532" y="83769"/>
                </a:lnTo>
                <a:lnTo>
                  <a:pt x="15532" y="31381"/>
                </a:lnTo>
                <a:close/>
              </a:path>
              <a:path w="64122" h="108597">
                <a:moveTo>
                  <a:pt x="21018" y="0"/>
                </a:moveTo>
                <a:lnTo>
                  <a:pt x="8674" y="0"/>
                </a:lnTo>
                <a:lnTo>
                  <a:pt x="10043" y="7432"/>
                </a:lnTo>
                <a:lnTo>
                  <a:pt x="18562" y="17556"/>
                </a:lnTo>
                <a:lnTo>
                  <a:pt x="32130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43" y="0"/>
                </a:lnTo>
                <a:lnTo>
                  <a:pt x="42646" y="7150"/>
                </a:lnTo>
                <a:lnTo>
                  <a:pt x="38531" y="10350"/>
                </a:lnTo>
                <a:lnTo>
                  <a:pt x="25742" y="10350"/>
                </a:lnTo>
                <a:lnTo>
                  <a:pt x="21615" y="7150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365080" y="2775873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447986" y="2774966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32" y="31064"/>
                </a:moveTo>
                <a:lnTo>
                  <a:pt x="16141" y="22999"/>
                </a:lnTo>
                <a:lnTo>
                  <a:pt x="20866" y="18275"/>
                </a:lnTo>
                <a:lnTo>
                  <a:pt x="23749" y="15379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03" y="65189"/>
                </a:lnTo>
                <a:lnTo>
                  <a:pt x="27571" y="65189"/>
                </a:lnTo>
                <a:lnTo>
                  <a:pt x="23749" y="63512"/>
                </a:lnTo>
                <a:lnTo>
                  <a:pt x="20866" y="60617"/>
                </a:lnTo>
                <a:lnTo>
                  <a:pt x="16141" y="55892"/>
                </a:lnTo>
                <a:lnTo>
                  <a:pt x="21615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83" y="69913"/>
                </a:lnTo>
                <a:lnTo>
                  <a:pt x="59069" y="65036"/>
                </a:lnTo>
                <a:lnTo>
                  <a:pt x="63328" y="53612"/>
                </a:lnTo>
                <a:lnTo>
                  <a:pt x="64439" y="39446"/>
                </a:lnTo>
                <a:lnTo>
                  <a:pt x="64195" y="32123"/>
                </a:lnTo>
                <a:lnTo>
                  <a:pt x="61677" y="19392"/>
                </a:lnTo>
                <a:lnTo>
                  <a:pt x="55283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15" y="0"/>
                </a:lnTo>
                <a:lnTo>
                  <a:pt x="14160" y="3962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39" h="79057">
                <a:moveTo>
                  <a:pt x="14160" y="75082"/>
                </a:moveTo>
                <a:lnTo>
                  <a:pt x="21615" y="79057"/>
                </a:lnTo>
                <a:lnTo>
                  <a:pt x="16141" y="55892"/>
                </a:lnTo>
                <a:lnTo>
                  <a:pt x="15532" y="47828"/>
                </a:lnTo>
                <a:lnTo>
                  <a:pt x="14160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533482" y="2744503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19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19" y="108597"/>
                </a:lnTo>
                <a:lnTo>
                  <a:pt x="48590" y="55448"/>
                </a:lnTo>
                <a:lnTo>
                  <a:pt x="48590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90" y="31381"/>
                </a:lnTo>
                <a:lnTo>
                  <a:pt x="15519" y="83769"/>
                </a:lnTo>
                <a:lnTo>
                  <a:pt x="15519" y="31381"/>
                </a:lnTo>
                <a:close/>
              </a:path>
              <a:path w="64122" h="108597">
                <a:moveTo>
                  <a:pt x="21005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7" y="19967"/>
                </a:lnTo>
                <a:lnTo>
                  <a:pt x="50472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33" y="7150"/>
                </a:lnTo>
                <a:lnTo>
                  <a:pt x="38531" y="10350"/>
                </a:lnTo>
                <a:lnTo>
                  <a:pt x="25742" y="10350"/>
                </a:lnTo>
                <a:lnTo>
                  <a:pt x="21628" y="7150"/>
                </a:lnTo>
                <a:lnTo>
                  <a:pt x="2100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698512" y="2774966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73" y="18275"/>
                </a:lnTo>
                <a:lnTo>
                  <a:pt x="48285" y="22999"/>
                </a:lnTo>
                <a:lnTo>
                  <a:pt x="48907" y="31064"/>
                </a:lnTo>
                <a:lnTo>
                  <a:pt x="48907" y="47828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38"/>
                </a:lnTo>
                <a:lnTo>
                  <a:pt x="63328" y="53614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82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3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781581" y="2743734"/>
            <a:ext cx="43700" cy="110286"/>
          </a:xfrm>
          <a:custGeom>
            <a:avLst/>
            <a:gdLst/>
            <a:ahLst/>
            <a:cxnLst/>
            <a:rect l="l" t="t" r="r" b="b"/>
            <a:pathLst>
              <a:path w="43700" h="110286">
                <a:moveTo>
                  <a:pt x="43700" y="91694"/>
                </a:moveTo>
                <a:lnTo>
                  <a:pt x="40805" y="94894"/>
                </a:lnTo>
                <a:lnTo>
                  <a:pt x="36550" y="96266"/>
                </a:lnTo>
                <a:lnTo>
                  <a:pt x="27711" y="96266"/>
                </a:lnTo>
                <a:lnTo>
                  <a:pt x="32435" y="110286"/>
                </a:lnTo>
                <a:lnTo>
                  <a:pt x="41274" y="110286"/>
                </a:lnTo>
                <a:lnTo>
                  <a:pt x="43700" y="91694"/>
                </a:lnTo>
                <a:close/>
              </a:path>
              <a:path w="43700" h="110286">
                <a:moveTo>
                  <a:pt x="49339" y="107086"/>
                </a:moveTo>
                <a:lnTo>
                  <a:pt x="54673" y="101600"/>
                </a:lnTo>
                <a:lnTo>
                  <a:pt x="58504" y="96788"/>
                </a:lnTo>
                <a:lnTo>
                  <a:pt x="62782" y="85842"/>
                </a:lnTo>
                <a:lnTo>
                  <a:pt x="64109" y="70523"/>
                </a:lnTo>
                <a:lnTo>
                  <a:pt x="63570" y="61230"/>
                </a:lnTo>
                <a:lnTo>
                  <a:pt x="60340" y="48278"/>
                </a:lnTo>
                <a:lnTo>
                  <a:pt x="54063" y="38849"/>
                </a:lnTo>
                <a:lnTo>
                  <a:pt x="49491" y="34582"/>
                </a:lnTo>
                <a:lnTo>
                  <a:pt x="42633" y="32296"/>
                </a:lnTo>
                <a:lnTo>
                  <a:pt x="25895" y="32296"/>
                </a:lnTo>
                <a:lnTo>
                  <a:pt x="17360" y="36258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23"/>
                </a:lnTo>
                <a:lnTo>
                  <a:pt x="23304" y="19659"/>
                </a:lnTo>
                <a:lnTo>
                  <a:pt x="32207" y="15987"/>
                </a:lnTo>
                <a:lnTo>
                  <a:pt x="45482" y="14355"/>
                </a:lnTo>
                <a:lnTo>
                  <a:pt x="57861" y="13716"/>
                </a:lnTo>
                <a:lnTo>
                  <a:pt x="57861" y="0"/>
                </a:lnTo>
                <a:lnTo>
                  <a:pt x="46291" y="400"/>
                </a:lnTo>
                <a:lnTo>
                  <a:pt x="32343" y="1581"/>
                </a:lnTo>
                <a:lnTo>
                  <a:pt x="20758" y="4374"/>
                </a:lnTo>
                <a:lnTo>
                  <a:pt x="11569" y="9753"/>
                </a:lnTo>
                <a:lnTo>
                  <a:pt x="5401" y="16862"/>
                </a:lnTo>
                <a:lnTo>
                  <a:pt x="2038" y="25938"/>
                </a:lnTo>
                <a:lnTo>
                  <a:pt x="418" y="39639"/>
                </a:lnTo>
                <a:lnTo>
                  <a:pt x="0" y="60172"/>
                </a:lnTo>
                <a:lnTo>
                  <a:pt x="220" y="70329"/>
                </a:lnTo>
                <a:lnTo>
                  <a:pt x="1548" y="83693"/>
                </a:lnTo>
                <a:lnTo>
                  <a:pt x="4559" y="94284"/>
                </a:lnTo>
                <a:lnTo>
                  <a:pt x="8245" y="100174"/>
                </a:lnTo>
                <a:lnTo>
                  <a:pt x="18605" y="107702"/>
                </a:lnTo>
                <a:lnTo>
                  <a:pt x="32435" y="110286"/>
                </a:lnTo>
                <a:lnTo>
                  <a:pt x="27711" y="96266"/>
                </a:lnTo>
                <a:lnTo>
                  <a:pt x="23761" y="94742"/>
                </a:lnTo>
                <a:lnTo>
                  <a:pt x="20853" y="91694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9"/>
                </a:lnTo>
                <a:lnTo>
                  <a:pt x="23444" y="47066"/>
                </a:lnTo>
                <a:lnTo>
                  <a:pt x="27558" y="45542"/>
                </a:lnTo>
                <a:lnTo>
                  <a:pt x="36702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05" y="54229"/>
                </a:lnTo>
                <a:lnTo>
                  <a:pt x="48590" y="60769"/>
                </a:lnTo>
                <a:lnTo>
                  <a:pt x="48590" y="81495"/>
                </a:lnTo>
                <a:lnTo>
                  <a:pt x="46901" y="87884"/>
                </a:lnTo>
                <a:lnTo>
                  <a:pt x="43700" y="91694"/>
                </a:lnTo>
                <a:lnTo>
                  <a:pt x="41274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862487" y="2774962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8" y="76023"/>
                </a:lnTo>
                <a:lnTo>
                  <a:pt x="59867" y="68084"/>
                </a:lnTo>
                <a:lnTo>
                  <a:pt x="49212" y="57886"/>
                </a:lnTo>
                <a:lnTo>
                  <a:pt x="44323" y="63207"/>
                </a:lnTo>
                <a:lnTo>
                  <a:pt x="40525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64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64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68"/>
                </a:lnTo>
                <a:lnTo>
                  <a:pt x="40525" y="13868"/>
                </a:lnTo>
                <a:lnTo>
                  <a:pt x="44323" y="15836"/>
                </a:lnTo>
                <a:lnTo>
                  <a:pt x="49212" y="21170"/>
                </a:lnTo>
                <a:lnTo>
                  <a:pt x="59867" y="10807"/>
                </a:lnTo>
                <a:lnTo>
                  <a:pt x="58088" y="9013"/>
                </a:lnTo>
                <a:lnTo>
                  <a:pt x="47402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930469" y="2775883"/>
            <a:ext cx="63652" cy="77216"/>
          </a:xfrm>
          <a:custGeom>
            <a:avLst/>
            <a:gdLst/>
            <a:ahLst/>
            <a:cxnLst/>
            <a:rect l="l" t="t" r="r" b="b"/>
            <a:pathLst>
              <a:path w="63652" h="77216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001631" y="2774965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797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797" y="79057"/>
                </a:lnTo>
                <a:close/>
              </a:path>
              <a:path w="36398" h="79057">
                <a:moveTo>
                  <a:pt x="62598" y="26504"/>
                </a:moveTo>
                <a:lnTo>
                  <a:pt x="62395" y="22489"/>
                </a:lnTo>
                <a:lnTo>
                  <a:pt x="57867" y="10097"/>
                </a:lnTo>
                <a:lnTo>
                  <a:pt x="47344" y="2550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54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797" y="33197"/>
                </a:lnTo>
                <a:lnTo>
                  <a:pt x="14282" y="35127"/>
                </a:lnTo>
                <a:lnTo>
                  <a:pt x="3579" y="43004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58" y="71132"/>
                </a:lnTo>
                <a:lnTo>
                  <a:pt x="47358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088193" y="2775873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171092" y="2774966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73" y="18275"/>
                </a:lnTo>
                <a:lnTo>
                  <a:pt x="48285" y="22999"/>
                </a:lnTo>
                <a:lnTo>
                  <a:pt x="48907" y="31064"/>
                </a:lnTo>
                <a:lnTo>
                  <a:pt x="48907" y="47828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38"/>
                </a:lnTo>
                <a:lnTo>
                  <a:pt x="63328" y="53614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82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3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256581" y="2775878"/>
            <a:ext cx="46357" cy="77228"/>
          </a:xfrm>
          <a:custGeom>
            <a:avLst/>
            <a:gdLst/>
            <a:ahLst/>
            <a:cxnLst/>
            <a:rect l="l" t="t" r="r" b="b"/>
            <a:pathLst>
              <a:path w="46357" h="77228">
                <a:moveTo>
                  <a:pt x="46316" y="54381"/>
                </a:moveTo>
                <a:lnTo>
                  <a:pt x="46316" y="60921"/>
                </a:lnTo>
                <a:lnTo>
                  <a:pt x="41897" y="65036"/>
                </a:lnTo>
                <a:lnTo>
                  <a:pt x="15379" y="65036"/>
                </a:lnTo>
                <a:lnTo>
                  <a:pt x="38239" y="77228"/>
                </a:lnTo>
                <a:lnTo>
                  <a:pt x="46357" y="76213"/>
                </a:lnTo>
                <a:lnTo>
                  <a:pt x="46316" y="54381"/>
                </a:lnTo>
                <a:close/>
              </a:path>
              <a:path w="46357" h="77228">
                <a:moveTo>
                  <a:pt x="41135" y="31686"/>
                </a:moveTo>
                <a:lnTo>
                  <a:pt x="34582" y="43713"/>
                </a:lnTo>
                <a:lnTo>
                  <a:pt x="41897" y="43713"/>
                </a:lnTo>
                <a:lnTo>
                  <a:pt x="45097" y="28168"/>
                </a:lnTo>
                <a:lnTo>
                  <a:pt x="41135" y="31686"/>
                </a:lnTo>
                <a:close/>
              </a:path>
              <a:path w="46357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82" y="12192"/>
                </a:lnTo>
                <a:lnTo>
                  <a:pt x="45097" y="15684"/>
                </a:lnTo>
                <a:lnTo>
                  <a:pt x="45097" y="28168"/>
                </a:lnTo>
                <a:lnTo>
                  <a:pt x="41897" y="43713"/>
                </a:lnTo>
                <a:lnTo>
                  <a:pt x="46316" y="47675"/>
                </a:lnTo>
                <a:lnTo>
                  <a:pt x="46357" y="76213"/>
                </a:lnTo>
                <a:lnTo>
                  <a:pt x="57547" y="68853"/>
                </a:lnTo>
                <a:lnTo>
                  <a:pt x="61544" y="55448"/>
                </a:lnTo>
                <a:lnTo>
                  <a:pt x="61544" y="46609"/>
                </a:lnTo>
                <a:lnTo>
                  <a:pt x="57277" y="40817"/>
                </a:lnTo>
                <a:lnTo>
                  <a:pt x="49517" y="37312"/>
                </a:lnTo>
                <a:lnTo>
                  <a:pt x="56667" y="33959"/>
                </a:lnTo>
                <a:lnTo>
                  <a:pt x="60325" y="28486"/>
                </a:lnTo>
                <a:lnTo>
                  <a:pt x="60325" y="20713"/>
                </a:lnTo>
                <a:lnTo>
                  <a:pt x="59407" y="14227"/>
                </a:lnTo>
                <a:lnTo>
                  <a:pt x="51547" y="3825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39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339954" y="2775873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36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411445" y="2774962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8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86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86"/>
                </a:lnTo>
                <a:lnTo>
                  <a:pt x="8788" y="10486"/>
                </a:lnTo>
                <a:lnTo>
                  <a:pt x="2289" y="22820"/>
                </a:lnTo>
                <a:lnTo>
                  <a:pt x="0" y="39458"/>
                </a:lnTo>
                <a:lnTo>
                  <a:pt x="57" y="42509"/>
                </a:lnTo>
                <a:lnTo>
                  <a:pt x="3287" y="59631"/>
                </a:lnTo>
                <a:lnTo>
                  <a:pt x="10782" y="70926"/>
                </a:lnTo>
                <a:lnTo>
                  <a:pt x="21580" y="77150"/>
                </a:lnTo>
                <a:lnTo>
                  <a:pt x="34721" y="79057"/>
                </a:lnTo>
                <a:lnTo>
                  <a:pt x="41806" y="78616"/>
                </a:lnTo>
                <a:lnTo>
                  <a:pt x="53807" y="74755"/>
                </a:lnTo>
                <a:lnTo>
                  <a:pt x="63652" y="67017"/>
                </a:lnTo>
                <a:lnTo>
                  <a:pt x="53759" y="57721"/>
                </a:lnTo>
                <a:lnTo>
                  <a:pt x="48259" y="63207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4" y="65233"/>
                </a:lnTo>
                <a:lnTo>
                  <a:pt x="19187" y="58316"/>
                </a:lnTo>
                <a:lnTo>
                  <a:pt x="15379" y="44018"/>
                </a:lnTo>
                <a:lnTo>
                  <a:pt x="65481" y="44018"/>
                </a:lnTo>
                <a:lnTo>
                  <a:pt x="65481" y="37477"/>
                </a:lnTo>
                <a:lnTo>
                  <a:pt x="63541" y="22974"/>
                </a:lnTo>
                <a:lnTo>
                  <a:pt x="57224" y="10697"/>
                </a:lnTo>
                <a:lnTo>
                  <a:pt x="46846" y="2796"/>
                </a:lnTo>
                <a:lnTo>
                  <a:pt x="32740" y="0"/>
                </a:lnTo>
                <a:lnTo>
                  <a:pt x="32194" y="3"/>
                </a:lnTo>
                <a:lnTo>
                  <a:pt x="19938" y="16903"/>
                </a:lnTo>
                <a:close/>
              </a:path>
              <a:path w="65481" h="79057">
                <a:moveTo>
                  <a:pt x="18941" y="2775"/>
                </a:moveTo>
                <a:lnTo>
                  <a:pt x="8788" y="10486"/>
                </a:lnTo>
                <a:lnTo>
                  <a:pt x="15519" y="28486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8" y="16903"/>
                </a:lnTo>
                <a:lnTo>
                  <a:pt x="32194" y="3"/>
                </a:lnTo>
                <a:lnTo>
                  <a:pt x="18941" y="27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497079" y="2835428"/>
            <a:ext cx="17678" cy="41287"/>
          </a:xfrm>
          <a:custGeom>
            <a:avLst/>
            <a:gdLst/>
            <a:ahLst/>
            <a:cxnLst/>
            <a:rect l="l" t="t" r="r" b="b"/>
            <a:pathLst>
              <a:path w="17678" h="41287">
                <a:moveTo>
                  <a:pt x="0" y="41287"/>
                </a:moveTo>
                <a:lnTo>
                  <a:pt x="17678" y="26809"/>
                </a:lnTo>
                <a:lnTo>
                  <a:pt x="17678" y="0"/>
                </a:lnTo>
                <a:lnTo>
                  <a:pt x="0" y="0"/>
                </a:lnTo>
                <a:lnTo>
                  <a:pt x="0" y="4128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619436" y="2775883"/>
            <a:ext cx="50126" cy="77216"/>
          </a:xfrm>
          <a:custGeom>
            <a:avLst/>
            <a:gdLst/>
            <a:ahLst/>
            <a:cxnLst/>
            <a:rect l="l" t="t" r="r" b="b"/>
            <a:pathLst>
              <a:path w="50126" h="77216">
                <a:moveTo>
                  <a:pt x="15544" y="13550"/>
                </a:moveTo>
                <a:lnTo>
                  <a:pt x="50126" y="13550"/>
                </a:lnTo>
                <a:lnTo>
                  <a:pt x="50126" y="0"/>
                </a:lnTo>
                <a:lnTo>
                  <a:pt x="0" y="0"/>
                </a:lnTo>
                <a:lnTo>
                  <a:pt x="0" y="77216"/>
                </a:lnTo>
                <a:lnTo>
                  <a:pt x="15544" y="77216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672173" y="2775873"/>
            <a:ext cx="79806" cy="97040"/>
          </a:xfrm>
          <a:custGeom>
            <a:avLst/>
            <a:gdLst/>
            <a:ahLst/>
            <a:cxnLst/>
            <a:rect l="l" t="t" r="r" b="b"/>
            <a:pathLst>
              <a:path w="79806" h="97040">
                <a:moveTo>
                  <a:pt x="12076" y="54939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6" y="77228"/>
                </a:lnTo>
                <a:lnTo>
                  <a:pt x="64896" y="97040"/>
                </a:lnTo>
                <a:lnTo>
                  <a:pt x="79806" y="97040"/>
                </a:lnTo>
                <a:lnTo>
                  <a:pt x="79806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4" y="29586"/>
                </a:lnTo>
                <a:lnTo>
                  <a:pt x="15068" y="44142"/>
                </a:lnTo>
                <a:lnTo>
                  <a:pt x="12076" y="54939"/>
                </a:lnTo>
                <a:close/>
              </a:path>
              <a:path w="79806" h="97040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3" y="53425"/>
                </a:lnTo>
                <a:lnTo>
                  <a:pt x="30939" y="4137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762555" y="2774962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9" y="16903"/>
                </a:moveTo>
                <a:lnTo>
                  <a:pt x="25273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86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86"/>
                </a:lnTo>
                <a:lnTo>
                  <a:pt x="8788" y="10486"/>
                </a:lnTo>
                <a:lnTo>
                  <a:pt x="2289" y="22820"/>
                </a:lnTo>
                <a:lnTo>
                  <a:pt x="0" y="39458"/>
                </a:lnTo>
                <a:lnTo>
                  <a:pt x="57" y="42509"/>
                </a:lnTo>
                <a:lnTo>
                  <a:pt x="3287" y="59631"/>
                </a:lnTo>
                <a:lnTo>
                  <a:pt x="10782" y="70926"/>
                </a:lnTo>
                <a:lnTo>
                  <a:pt x="21580" y="77150"/>
                </a:lnTo>
                <a:lnTo>
                  <a:pt x="34721" y="79057"/>
                </a:lnTo>
                <a:lnTo>
                  <a:pt x="41806" y="78616"/>
                </a:lnTo>
                <a:lnTo>
                  <a:pt x="53807" y="74755"/>
                </a:lnTo>
                <a:lnTo>
                  <a:pt x="63652" y="67017"/>
                </a:lnTo>
                <a:lnTo>
                  <a:pt x="53759" y="57721"/>
                </a:lnTo>
                <a:lnTo>
                  <a:pt x="48260" y="63207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4" y="65233"/>
                </a:lnTo>
                <a:lnTo>
                  <a:pt x="19187" y="58316"/>
                </a:lnTo>
                <a:lnTo>
                  <a:pt x="15379" y="44018"/>
                </a:lnTo>
                <a:lnTo>
                  <a:pt x="65481" y="44018"/>
                </a:lnTo>
                <a:lnTo>
                  <a:pt x="65481" y="37477"/>
                </a:lnTo>
                <a:lnTo>
                  <a:pt x="63541" y="22974"/>
                </a:lnTo>
                <a:lnTo>
                  <a:pt x="57224" y="10697"/>
                </a:lnTo>
                <a:lnTo>
                  <a:pt x="46846" y="2796"/>
                </a:lnTo>
                <a:lnTo>
                  <a:pt x="32740" y="0"/>
                </a:lnTo>
                <a:lnTo>
                  <a:pt x="32194" y="3"/>
                </a:lnTo>
                <a:lnTo>
                  <a:pt x="19939" y="16903"/>
                </a:lnTo>
                <a:close/>
              </a:path>
              <a:path w="65481" h="79057">
                <a:moveTo>
                  <a:pt x="18941" y="2775"/>
                </a:moveTo>
                <a:lnTo>
                  <a:pt x="8788" y="10486"/>
                </a:lnTo>
                <a:lnTo>
                  <a:pt x="15519" y="28486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9" y="16903"/>
                </a:lnTo>
                <a:lnTo>
                  <a:pt x="32194" y="3"/>
                </a:lnTo>
                <a:lnTo>
                  <a:pt x="18941" y="27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926056" y="2743734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4"/>
                </a:moveTo>
                <a:lnTo>
                  <a:pt x="40805" y="94894"/>
                </a:lnTo>
                <a:lnTo>
                  <a:pt x="36550" y="96266"/>
                </a:lnTo>
                <a:lnTo>
                  <a:pt x="27711" y="96266"/>
                </a:lnTo>
                <a:lnTo>
                  <a:pt x="32423" y="110286"/>
                </a:lnTo>
                <a:lnTo>
                  <a:pt x="41275" y="110286"/>
                </a:lnTo>
                <a:lnTo>
                  <a:pt x="43713" y="91694"/>
                </a:lnTo>
                <a:close/>
              </a:path>
              <a:path w="43713" h="110286">
                <a:moveTo>
                  <a:pt x="49339" y="107086"/>
                </a:moveTo>
                <a:lnTo>
                  <a:pt x="54673" y="101600"/>
                </a:lnTo>
                <a:lnTo>
                  <a:pt x="58504" y="96788"/>
                </a:lnTo>
                <a:lnTo>
                  <a:pt x="62782" y="85842"/>
                </a:lnTo>
                <a:lnTo>
                  <a:pt x="64109" y="70523"/>
                </a:lnTo>
                <a:lnTo>
                  <a:pt x="63571" y="61227"/>
                </a:lnTo>
                <a:lnTo>
                  <a:pt x="60342" y="48277"/>
                </a:lnTo>
                <a:lnTo>
                  <a:pt x="54051" y="38849"/>
                </a:lnTo>
                <a:lnTo>
                  <a:pt x="49491" y="34582"/>
                </a:lnTo>
                <a:lnTo>
                  <a:pt x="42646" y="32296"/>
                </a:lnTo>
                <a:lnTo>
                  <a:pt x="25882" y="32296"/>
                </a:lnTo>
                <a:lnTo>
                  <a:pt x="17360" y="36258"/>
                </a:lnTo>
                <a:lnTo>
                  <a:pt x="13995" y="42341"/>
                </a:lnTo>
                <a:lnTo>
                  <a:pt x="13995" y="31381"/>
                </a:lnTo>
                <a:lnTo>
                  <a:pt x="15976" y="24523"/>
                </a:lnTo>
                <a:lnTo>
                  <a:pt x="23304" y="19659"/>
                </a:lnTo>
                <a:lnTo>
                  <a:pt x="32216" y="15985"/>
                </a:lnTo>
                <a:lnTo>
                  <a:pt x="45490" y="14355"/>
                </a:lnTo>
                <a:lnTo>
                  <a:pt x="57873" y="13716"/>
                </a:lnTo>
                <a:lnTo>
                  <a:pt x="57873" y="0"/>
                </a:lnTo>
                <a:lnTo>
                  <a:pt x="46285" y="400"/>
                </a:lnTo>
                <a:lnTo>
                  <a:pt x="32334" y="1582"/>
                </a:lnTo>
                <a:lnTo>
                  <a:pt x="20750" y="4375"/>
                </a:lnTo>
                <a:lnTo>
                  <a:pt x="11569" y="9753"/>
                </a:lnTo>
                <a:lnTo>
                  <a:pt x="5401" y="16862"/>
                </a:lnTo>
                <a:lnTo>
                  <a:pt x="2038" y="25938"/>
                </a:lnTo>
                <a:lnTo>
                  <a:pt x="418" y="39639"/>
                </a:lnTo>
                <a:lnTo>
                  <a:pt x="0" y="60172"/>
                </a:lnTo>
                <a:lnTo>
                  <a:pt x="218" y="70329"/>
                </a:lnTo>
                <a:lnTo>
                  <a:pt x="1542" y="83693"/>
                </a:lnTo>
                <a:lnTo>
                  <a:pt x="4559" y="94284"/>
                </a:lnTo>
                <a:lnTo>
                  <a:pt x="8240" y="100167"/>
                </a:lnTo>
                <a:lnTo>
                  <a:pt x="18598" y="107700"/>
                </a:lnTo>
                <a:lnTo>
                  <a:pt x="32423" y="110286"/>
                </a:lnTo>
                <a:lnTo>
                  <a:pt x="27711" y="96266"/>
                </a:lnTo>
                <a:lnTo>
                  <a:pt x="23749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9"/>
                </a:lnTo>
                <a:lnTo>
                  <a:pt x="23444" y="47066"/>
                </a:lnTo>
                <a:lnTo>
                  <a:pt x="27571" y="45542"/>
                </a:lnTo>
                <a:lnTo>
                  <a:pt x="36690" y="45542"/>
                </a:lnTo>
                <a:lnTo>
                  <a:pt x="40957" y="47218"/>
                </a:lnTo>
                <a:lnTo>
                  <a:pt x="43865" y="50419"/>
                </a:lnTo>
                <a:lnTo>
                  <a:pt x="47205" y="54229"/>
                </a:lnTo>
                <a:lnTo>
                  <a:pt x="48577" y="60769"/>
                </a:lnTo>
                <a:lnTo>
                  <a:pt x="48577" y="81495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998889" y="2775873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86" y="107830"/>
                </a:lnTo>
                <a:lnTo>
                  <a:pt x="27870" y="103901"/>
                </a:lnTo>
                <a:lnTo>
                  <a:pt x="35496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35" y="93840"/>
                </a:lnTo>
                <a:lnTo>
                  <a:pt x="7772" y="93840"/>
                </a:lnTo>
                <a:lnTo>
                  <a:pt x="7772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070375" y="2775873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3" y="54940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6" y="77228"/>
                </a:lnTo>
                <a:lnTo>
                  <a:pt x="64896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9"/>
                </a:lnTo>
                <a:lnTo>
                  <a:pt x="15071" y="44143"/>
                </a:lnTo>
                <a:lnTo>
                  <a:pt x="12073" y="54940"/>
                </a:lnTo>
                <a:close/>
              </a:path>
              <a:path w="79819" h="97040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160745" y="277496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2"/>
                </a:lnTo>
                <a:lnTo>
                  <a:pt x="3292" y="59637"/>
                </a:lnTo>
                <a:lnTo>
                  <a:pt x="10791" y="70929"/>
                </a:lnTo>
                <a:lnTo>
                  <a:pt x="21593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3"/>
                </a:lnTo>
                <a:lnTo>
                  <a:pt x="19204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235431" y="2775883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392993" y="2775873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475590" y="277496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2"/>
                </a:lnTo>
                <a:lnTo>
                  <a:pt x="3292" y="59637"/>
                </a:lnTo>
                <a:lnTo>
                  <a:pt x="10791" y="70929"/>
                </a:lnTo>
                <a:lnTo>
                  <a:pt x="21593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3"/>
                </a:lnTo>
                <a:lnTo>
                  <a:pt x="19204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936237" y="2926619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4"/>
                </a:moveTo>
                <a:lnTo>
                  <a:pt x="40817" y="94894"/>
                </a:lnTo>
                <a:lnTo>
                  <a:pt x="36563" y="96266"/>
                </a:lnTo>
                <a:lnTo>
                  <a:pt x="27724" y="96266"/>
                </a:lnTo>
                <a:lnTo>
                  <a:pt x="32435" y="110286"/>
                </a:lnTo>
                <a:lnTo>
                  <a:pt x="41275" y="110286"/>
                </a:lnTo>
                <a:lnTo>
                  <a:pt x="43713" y="91694"/>
                </a:lnTo>
                <a:close/>
              </a:path>
              <a:path w="43713" h="110286">
                <a:moveTo>
                  <a:pt x="49352" y="107086"/>
                </a:moveTo>
                <a:lnTo>
                  <a:pt x="54673" y="101600"/>
                </a:lnTo>
                <a:lnTo>
                  <a:pt x="58506" y="96786"/>
                </a:lnTo>
                <a:lnTo>
                  <a:pt x="62791" y="85841"/>
                </a:lnTo>
                <a:lnTo>
                  <a:pt x="64122" y="70523"/>
                </a:lnTo>
                <a:lnTo>
                  <a:pt x="63582" y="61229"/>
                </a:lnTo>
                <a:lnTo>
                  <a:pt x="60349" y="48282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58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23"/>
                </a:lnTo>
                <a:lnTo>
                  <a:pt x="23304" y="19646"/>
                </a:lnTo>
                <a:lnTo>
                  <a:pt x="32218" y="15980"/>
                </a:lnTo>
                <a:lnTo>
                  <a:pt x="45496" y="14351"/>
                </a:lnTo>
                <a:lnTo>
                  <a:pt x="57873" y="13703"/>
                </a:lnTo>
                <a:lnTo>
                  <a:pt x="57873" y="0"/>
                </a:lnTo>
                <a:lnTo>
                  <a:pt x="46286" y="400"/>
                </a:lnTo>
                <a:lnTo>
                  <a:pt x="32339" y="1582"/>
                </a:lnTo>
                <a:lnTo>
                  <a:pt x="20755" y="4375"/>
                </a:lnTo>
                <a:lnTo>
                  <a:pt x="11569" y="9753"/>
                </a:lnTo>
                <a:lnTo>
                  <a:pt x="5406" y="16862"/>
                </a:lnTo>
                <a:lnTo>
                  <a:pt x="2042" y="25938"/>
                </a:lnTo>
                <a:lnTo>
                  <a:pt x="420" y="39639"/>
                </a:lnTo>
                <a:lnTo>
                  <a:pt x="0" y="60172"/>
                </a:lnTo>
                <a:lnTo>
                  <a:pt x="220" y="70329"/>
                </a:lnTo>
                <a:lnTo>
                  <a:pt x="1548" y="83693"/>
                </a:lnTo>
                <a:lnTo>
                  <a:pt x="4559" y="94284"/>
                </a:lnTo>
                <a:lnTo>
                  <a:pt x="8252" y="100174"/>
                </a:lnTo>
                <a:lnTo>
                  <a:pt x="18614" y="107702"/>
                </a:lnTo>
                <a:lnTo>
                  <a:pt x="32435" y="110286"/>
                </a:lnTo>
                <a:lnTo>
                  <a:pt x="27724" y="96266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18" y="54229"/>
                </a:lnTo>
                <a:lnTo>
                  <a:pt x="48590" y="60769"/>
                </a:lnTo>
                <a:lnTo>
                  <a:pt x="48590" y="81495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86"/>
                </a:lnTo>
                <a:lnTo>
                  <a:pt x="49352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017463" y="2957857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64"/>
                </a:moveTo>
                <a:lnTo>
                  <a:pt x="16141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03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03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41" y="55892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82"/>
                </a:lnTo>
                <a:lnTo>
                  <a:pt x="55283" y="69900"/>
                </a:lnTo>
                <a:lnTo>
                  <a:pt x="59062" y="65038"/>
                </a:lnTo>
                <a:lnTo>
                  <a:pt x="63318" y="53612"/>
                </a:lnTo>
                <a:lnTo>
                  <a:pt x="64427" y="39446"/>
                </a:lnTo>
                <a:lnTo>
                  <a:pt x="64184" y="32127"/>
                </a:lnTo>
                <a:lnTo>
                  <a:pt x="61673" y="19394"/>
                </a:lnTo>
                <a:lnTo>
                  <a:pt x="55283" y="9131"/>
                </a:lnTo>
                <a:lnTo>
                  <a:pt x="50266" y="3949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27" h="79044">
                <a:moveTo>
                  <a:pt x="14160" y="75082"/>
                </a:moveTo>
                <a:lnTo>
                  <a:pt x="21628" y="79044"/>
                </a:lnTo>
                <a:lnTo>
                  <a:pt x="16141" y="55892"/>
                </a:lnTo>
                <a:lnTo>
                  <a:pt x="15532" y="47815"/>
                </a:lnTo>
                <a:lnTo>
                  <a:pt x="14160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089850" y="2958758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81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4" y="50481"/>
                </a:lnTo>
                <a:lnTo>
                  <a:pt x="9857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3"/>
                </a:lnTo>
                <a:lnTo>
                  <a:pt x="24563" y="69883"/>
                </a:lnTo>
                <a:lnTo>
                  <a:pt x="30058" y="57117"/>
                </a:lnTo>
                <a:lnTo>
                  <a:pt x="31991" y="35953"/>
                </a:lnTo>
                <a:lnTo>
                  <a:pt x="31991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180680" y="295785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9" y="78614"/>
                </a:lnTo>
                <a:lnTo>
                  <a:pt x="53831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262820" y="295785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9" y="78614"/>
                </a:lnTo>
                <a:lnTo>
                  <a:pt x="53831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390523" y="2927541"/>
            <a:ext cx="36715" cy="108445"/>
          </a:xfrm>
          <a:custGeom>
            <a:avLst/>
            <a:gdLst/>
            <a:ahLst/>
            <a:cxnLst/>
            <a:rect l="l" t="t" r="r" b="b"/>
            <a:pathLst>
              <a:path w="36715" h="108445">
                <a:moveTo>
                  <a:pt x="21170" y="16903"/>
                </a:moveTo>
                <a:lnTo>
                  <a:pt x="21170" y="108445"/>
                </a:lnTo>
                <a:lnTo>
                  <a:pt x="36715" y="108445"/>
                </a:lnTo>
                <a:lnTo>
                  <a:pt x="36715" y="0"/>
                </a:lnTo>
                <a:lnTo>
                  <a:pt x="21170" y="0"/>
                </a:lnTo>
                <a:lnTo>
                  <a:pt x="0" y="18262"/>
                </a:lnTo>
                <a:lnTo>
                  <a:pt x="0" y="35483"/>
                </a:lnTo>
                <a:lnTo>
                  <a:pt x="21170" y="1690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463983" y="2927543"/>
            <a:ext cx="63372" cy="109512"/>
          </a:xfrm>
          <a:custGeom>
            <a:avLst/>
            <a:gdLst/>
            <a:ahLst/>
            <a:cxnLst/>
            <a:rect l="l" t="t" r="r" b="b"/>
            <a:pathLst>
              <a:path w="63373" h="109512">
                <a:moveTo>
                  <a:pt x="16611" y="59245"/>
                </a:moveTo>
                <a:lnTo>
                  <a:pt x="18275" y="53911"/>
                </a:lnTo>
                <a:lnTo>
                  <a:pt x="23164" y="49491"/>
                </a:lnTo>
                <a:lnTo>
                  <a:pt x="31991" y="49491"/>
                </a:lnTo>
                <a:lnTo>
                  <a:pt x="34887" y="49685"/>
                </a:lnTo>
                <a:lnTo>
                  <a:pt x="45151" y="57018"/>
                </a:lnTo>
                <a:lnTo>
                  <a:pt x="47828" y="72186"/>
                </a:lnTo>
                <a:lnTo>
                  <a:pt x="47828" y="79514"/>
                </a:lnTo>
                <a:lnTo>
                  <a:pt x="47218" y="86664"/>
                </a:lnTo>
                <a:lnTo>
                  <a:pt x="42659" y="91224"/>
                </a:lnTo>
                <a:lnTo>
                  <a:pt x="39903" y="93967"/>
                </a:lnTo>
                <a:lnTo>
                  <a:pt x="35953" y="95491"/>
                </a:lnTo>
                <a:lnTo>
                  <a:pt x="21628" y="95491"/>
                </a:lnTo>
                <a:lnTo>
                  <a:pt x="16763" y="90017"/>
                </a:lnTo>
                <a:lnTo>
                  <a:pt x="15544" y="80416"/>
                </a:lnTo>
                <a:lnTo>
                  <a:pt x="0" y="80416"/>
                </a:lnTo>
                <a:lnTo>
                  <a:pt x="609" y="88188"/>
                </a:lnTo>
                <a:lnTo>
                  <a:pt x="2438" y="95351"/>
                </a:lnTo>
                <a:lnTo>
                  <a:pt x="8229" y="101142"/>
                </a:lnTo>
                <a:lnTo>
                  <a:pt x="12941" y="105854"/>
                </a:lnTo>
                <a:lnTo>
                  <a:pt x="21031" y="109512"/>
                </a:lnTo>
                <a:lnTo>
                  <a:pt x="41884" y="109512"/>
                </a:lnTo>
                <a:lnTo>
                  <a:pt x="49352" y="105854"/>
                </a:lnTo>
                <a:lnTo>
                  <a:pt x="54228" y="100977"/>
                </a:lnTo>
                <a:lnTo>
                  <a:pt x="57525" y="97090"/>
                </a:lnTo>
                <a:lnTo>
                  <a:pt x="62318" y="85649"/>
                </a:lnTo>
                <a:lnTo>
                  <a:pt x="63372" y="72186"/>
                </a:lnTo>
                <a:lnTo>
                  <a:pt x="63246" y="67112"/>
                </a:lnTo>
                <a:lnTo>
                  <a:pt x="60985" y="54558"/>
                </a:lnTo>
                <a:lnTo>
                  <a:pt x="53924" y="43256"/>
                </a:lnTo>
                <a:lnTo>
                  <a:pt x="49504" y="38823"/>
                </a:lnTo>
                <a:lnTo>
                  <a:pt x="42951" y="36245"/>
                </a:lnTo>
                <a:lnTo>
                  <a:pt x="26504" y="36245"/>
                </a:lnTo>
                <a:lnTo>
                  <a:pt x="20104" y="38684"/>
                </a:lnTo>
                <a:lnTo>
                  <a:pt x="16446" y="42494"/>
                </a:lnTo>
                <a:lnTo>
                  <a:pt x="16446" y="13855"/>
                </a:lnTo>
                <a:lnTo>
                  <a:pt x="60921" y="13855"/>
                </a:lnTo>
                <a:lnTo>
                  <a:pt x="60921" y="0"/>
                </a:lnTo>
                <a:lnTo>
                  <a:pt x="2438" y="0"/>
                </a:lnTo>
                <a:lnTo>
                  <a:pt x="2438" y="59245"/>
                </a:lnTo>
                <a:lnTo>
                  <a:pt x="16611" y="59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574479" y="2958758"/>
            <a:ext cx="79806" cy="97040"/>
          </a:xfrm>
          <a:custGeom>
            <a:avLst/>
            <a:gdLst/>
            <a:ahLst/>
            <a:cxnLst/>
            <a:rect l="l" t="t" r="r" b="b"/>
            <a:pathLst>
              <a:path w="79806" h="97040">
                <a:moveTo>
                  <a:pt x="12071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06" y="97040"/>
                </a:lnTo>
                <a:lnTo>
                  <a:pt x="79806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06" y="13550"/>
                </a:lnTo>
                <a:lnTo>
                  <a:pt x="53606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59"/>
                </a:lnTo>
                <a:lnTo>
                  <a:pt x="16794" y="29580"/>
                </a:lnTo>
                <a:lnTo>
                  <a:pt x="15065" y="44137"/>
                </a:lnTo>
                <a:lnTo>
                  <a:pt x="12071" y="54937"/>
                </a:lnTo>
                <a:close/>
              </a:path>
              <a:path w="79806" h="97040">
                <a:moveTo>
                  <a:pt x="31826" y="13550"/>
                </a:moveTo>
                <a:lnTo>
                  <a:pt x="53606" y="13550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4" y="63396"/>
                </a:lnTo>
                <a:lnTo>
                  <a:pt x="28439" y="53426"/>
                </a:lnTo>
                <a:lnTo>
                  <a:pt x="30929" y="41374"/>
                </a:lnTo>
                <a:lnTo>
                  <a:pt x="31826" y="25895"/>
                </a:lnTo>
                <a:lnTo>
                  <a:pt x="31826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664848" y="295785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739523" y="2958762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813280" y="2957854"/>
            <a:ext cx="65506" cy="79057"/>
          </a:xfrm>
          <a:custGeom>
            <a:avLst/>
            <a:gdLst/>
            <a:ahLst/>
            <a:cxnLst/>
            <a:rect l="l" t="t" r="r" b="b"/>
            <a:pathLst>
              <a:path w="65506" h="79057">
                <a:moveTo>
                  <a:pt x="19964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32" y="78613"/>
                </a:lnTo>
                <a:lnTo>
                  <a:pt x="53834" y="74744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506" y="44018"/>
                </a:lnTo>
                <a:lnTo>
                  <a:pt x="65506" y="37464"/>
                </a:lnTo>
                <a:lnTo>
                  <a:pt x="63565" y="22964"/>
                </a:lnTo>
                <a:lnTo>
                  <a:pt x="57244" y="10691"/>
                </a:lnTo>
                <a:lnTo>
                  <a:pt x="46861" y="2794"/>
                </a:lnTo>
                <a:lnTo>
                  <a:pt x="32753" y="0"/>
                </a:lnTo>
                <a:lnTo>
                  <a:pt x="32208" y="3"/>
                </a:lnTo>
                <a:lnTo>
                  <a:pt x="19964" y="16903"/>
                </a:lnTo>
                <a:close/>
              </a:path>
              <a:path w="65506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60" y="22694"/>
                </a:lnTo>
                <a:lnTo>
                  <a:pt x="19964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899388" y="2927381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32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32" y="108610"/>
                </a:lnTo>
                <a:lnTo>
                  <a:pt x="48577" y="55448"/>
                </a:lnTo>
                <a:lnTo>
                  <a:pt x="48577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77" y="31381"/>
                </a:lnTo>
                <a:lnTo>
                  <a:pt x="15532" y="83781"/>
                </a:lnTo>
                <a:lnTo>
                  <a:pt x="15532" y="31381"/>
                </a:lnTo>
                <a:close/>
              </a:path>
              <a:path w="64122" h="108610">
                <a:moveTo>
                  <a:pt x="21018" y="0"/>
                </a:moveTo>
                <a:lnTo>
                  <a:pt x="8674" y="0"/>
                </a:lnTo>
                <a:lnTo>
                  <a:pt x="10043" y="7432"/>
                </a:lnTo>
                <a:lnTo>
                  <a:pt x="18562" y="17556"/>
                </a:lnTo>
                <a:lnTo>
                  <a:pt x="32130" y="20561"/>
                </a:lnTo>
                <a:lnTo>
                  <a:pt x="38774" y="19965"/>
                </a:lnTo>
                <a:lnTo>
                  <a:pt x="50472" y="13918"/>
                </a:lnTo>
                <a:lnTo>
                  <a:pt x="55600" y="0"/>
                </a:lnTo>
                <a:lnTo>
                  <a:pt x="43243" y="0"/>
                </a:lnTo>
                <a:lnTo>
                  <a:pt x="42646" y="7162"/>
                </a:lnTo>
                <a:lnTo>
                  <a:pt x="38531" y="10363"/>
                </a:lnTo>
                <a:lnTo>
                  <a:pt x="25730" y="10363"/>
                </a:lnTo>
                <a:lnTo>
                  <a:pt x="21615" y="7162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5987783" y="3026695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940491" y="3110415"/>
            <a:ext cx="75857" cy="108445"/>
          </a:xfrm>
          <a:custGeom>
            <a:avLst/>
            <a:gdLst/>
            <a:ahLst/>
            <a:cxnLst/>
            <a:rect l="l" t="t" r="r" b="b"/>
            <a:pathLst>
              <a:path w="75857" h="108445">
                <a:moveTo>
                  <a:pt x="0" y="108445"/>
                </a:moveTo>
                <a:lnTo>
                  <a:pt x="16459" y="108445"/>
                </a:lnTo>
                <a:lnTo>
                  <a:pt x="16459" y="65646"/>
                </a:lnTo>
                <a:lnTo>
                  <a:pt x="41135" y="65646"/>
                </a:lnTo>
                <a:lnTo>
                  <a:pt x="53774" y="46585"/>
                </a:lnTo>
                <a:lnTo>
                  <a:pt x="40220" y="51015"/>
                </a:lnTo>
                <a:lnTo>
                  <a:pt x="16459" y="51015"/>
                </a:lnTo>
                <a:lnTo>
                  <a:pt x="16459" y="14770"/>
                </a:lnTo>
                <a:lnTo>
                  <a:pt x="41513" y="14797"/>
                </a:lnTo>
                <a:lnTo>
                  <a:pt x="41135" y="0"/>
                </a:lnTo>
                <a:lnTo>
                  <a:pt x="0" y="0"/>
                </a:lnTo>
                <a:lnTo>
                  <a:pt x="0" y="108445"/>
                </a:lnTo>
                <a:close/>
              </a:path>
              <a:path w="75857" h="108445">
                <a:moveTo>
                  <a:pt x="75857" y="32893"/>
                </a:moveTo>
                <a:lnTo>
                  <a:pt x="74225" y="22051"/>
                </a:lnTo>
                <a:lnTo>
                  <a:pt x="67529" y="10484"/>
                </a:lnTo>
                <a:lnTo>
                  <a:pt x="56277" y="2792"/>
                </a:lnTo>
                <a:lnTo>
                  <a:pt x="41135" y="0"/>
                </a:lnTo>
                <a:lnTo>
                  <a:pt x="41513" y="14797"/>
                </a:lnTo>
                <a:lnTo>
                  <a:pt x="54531" y="19847"/>
                </a:lnTo>
                <a:lnTo>
                  <a:pt x="59410" y="32893"/>
                </a:lnTo>
                <a:lnTo>
                  <a:pt x="59378" y="34165"/>
                </a:lnTo>
                <a:lnTo>
                  <a:pt x="53774" y="46585"/>
                </a:lnTo>
                <a:lnTo>
                  <a:pt x="41135" y="65646"/>
                </a:lnTo>
                <a:lnTo>
                  <a:pt x="52972" y="64024"/>
                </a:lnTo>
                <a:lnTo>
                  <a:pt x="65239" y="57445"/>
                </a:lnTo>
                <a:lnTo>
                  <a:pt x="73090" y="46734"/>
                </a:lnTo>
                <a:lnTo>
                  <a:pt x="75857" y="3289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5029042" y="314072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9" y="78614"/>
                </a:lnTo>
                <a:lnTo>
                  <a:pt x="53831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112710" y="3109492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4"/>
                </a:moveTo>
                <a:lnTo>
                  <a:pt x="40817" y="94894"/>
                </a:lnTo>
                <a:lnTo>
                  <a:pt x="36563" y="96266"/>
                </a:lnTo>
                <a:lnTo>
                  <a:pt x="27724" y="96266"/>
                </a:lnTo>
                <a:lnTo>
                  <a:pt x="32435" y="110286"/>
                </a:lnTo>
                <a:lnTo>
                  <a:pt x="41275" y="110286"/>
                </a:lnTo>
                <a:lnTo>
                  <a:pt x="43713" y="91694"/>
                </a:lnTo>
                <a:close/>
              </a:path>
              <a:path w="43713" h="110286">
                <a:moveTo>
                  <a:pt x="49352" y="107086"/>
                </a:moveTo>
                <a:lnTo>
                  <a:pt x="54673" y="101600"/>
                </a:lnTo>
                <a:lnTo>
                  <a:pt x="58506" y="96786"/>
                </a:lnTo>
                <a:lnTo>
                  <a:pt x="62791" y="85841"/>
                </a:lnTo>
                <a:lnTo>
                  <a:pt x="64122" y="70523"/>
                </a:lnTo>
                <a:lnTo>
                  <a:pt x="63582" y="61229"/>
                </a:lnTo>
                <a:lnTo>
                  <a:pt x="60349" y="48282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58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23"/>
                </a:lnTo>
                <a:lnTo>
                  <a:pt x="23304" y="19646"/>
                </a:lnTo>
                <a:lnTo>
                  <a:pt x="32218" y="15980"/>
                </a:lnTo>
                <a:lnTo>
                  <a:pt x="45496" y="14351"/>
                </a:lnTo>
                <a:lnTo>
                  <a:pt x="57873" y="13703"/>
                </a:lnTo>
                <a:lnTo>
                  <a:pt x="57873" y="0"/>
                </a:lnTo>
                <a:lnTo>
                  <a:pt x="46286" y="400"/>
                </a:lnTo>
                <a:lnTo>
                  <a:pt x="32339" y="1582"/>
                </a:lnTo>
                <a:lnTo>
                  <a:pt x="20755" y="4375"/>
                </a:lnTo>
                <a:lnTo>
                  <a:pt x="11569" y="9753"/>
                </a:lnTo>
                <a:lnTo>
                  <a:pt x="5406" y="16862"/>
                </a:lnTo>
                <a:lnTo>
                  <a:pt x="2042" y="25938"/>
                </a:lnTo>
                <a:lnTo>
                  <a:pt x="420" y="39639"/>
                </a:lnTo>
                <a:lnTo>
                  <a:pt x="0" y="60172"/>
                </a:lnTo>
                <a:lnTo>
                  <a:pt x="220" y="70329"/>
                </a:lnTo>
                <a:lnTo>
                  <a:pt x="1548" y="83693"/>
                </a:lnTo>
                <a:lnTo>
                  <a:pt x="4559" y="94284"/>
                </a:lnTo>
                <a:lnTo>
                  <a:pt x="8252" y="100174"/>
                </a:lnTo>
                <a:lnTo>
                  <a:pt x="18614" y="107702"/>
                </a:lnTo>
                <a:lnTo>
                  <a:pt x="32435" y="110286"/>
                </a:lnTo>
                <a:lnTo>
                  <a:pt x="27724" y="96266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18" y="54229"/>
                </a:lnTo>
                <a:lnTo>
                  <a:pt x="48590" y="60769"/>
                </a:lnTo>
                <a:lnTo>
                  <a:pt x="48590" y="81495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86"/>
                </a:lnTo>
                <a:lnTo>
                  <a:pt x="49352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190891" y="3141635"/>
            <a:ext cx="62141" cy="77228"/>
          </a:xfrm>
          <a:custGeom>
            <a:avLst/>
            <a:gdLst/>
            <a:ahLst/>
            <a:cxnLst/>
            <a:rect l="l" t="t" r="r" b="b"/>
            <a:pathLst>
              <a:path w="62141" h="77228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51" y="45554"/>
                </a:lnTo>
                <a:lnTo>
                  <a:pt x="0" y="77228"/>
                </a:lnTo>
                <a:lnTo>
                  <a:pt x="17818" y="77228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41" y="77228"/>
                </a:lnTo>
                <a:lnTo>
                  <a:pt x="62141" y="0"/>
                </a:lnTo>
                <a:lnTo>
                  <a:pt x="25742" y="0"/>
                </a:lnTo>
                <a:lnTo>
                  <a:pt x="15143" y="1891"/>
                </a:lnTo>
                <a:lnTo>
                  <a:pt x="16002" y="17056"/>
                </a:lnTo>
                <a:close/>
              </a:path>
              <a:path w="62141" h="77228">
                <a:moveTo>
                  <a:pt x="16002" y="31534"/>
                </a:moveTo>
                <a:lnTo>
                  <a:pt x="16002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24"/>
                </a:lnTo>
                <a:lnTo>
                  <a:pt x="5657" y="38433"/>
                </a:lnTo>
                <a:lnTo>
                  <a:pt x="16751" y="45554"/>
                </a:lnTo>
                <a:lnTo>
                  <a:pt x="20561" y="35953"/>
                </a:lnTo>
                <a:lnTo>
                  <a:pt x="16002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267098" y="3141635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338260" y="3140722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598" y="26504"/>
                </a:moveTo>
                <a:lnTo>
                  <a:pt x="62395" y="22491"/>
                </a:lnTo>
                <a:lnTo>
                  <a:pt x="57867" y="10103"/>
                </a:lnTo>
                <a:lnTo>
                  <a:pt x="47344" y="2552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469578" y="3140731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59" y="13842"/>
                </a:lnTo>
                <a:lnTo>
                  <a:pt x="36715" y="13842"/>
                </a:lnTo>
                <a:lnTo>
                  <a:pt x="40652" y="15366"/>
                </a:lnTo>
                <a:lnTo>
                  <a:pt x="43561" y="18262"/>
                </a:lnTo>
                <a:lnTo>
                  <a:pt x="48272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72" y="55892"/>
                </a:lnTo>
                <a:lnTo>
                  <a:pt x="43561" y="60617"/>
                </a:lnTo>
                <a:lnTo>
                  <a:pt x="40652" y="63512"/>
                </a:lnTo>
                <a:lnTo>
                  <a:pt x="36715" y="65176"/>
                </a:lnTo>
                <a:lnTo>
                  <a:pt x="27559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46" y="79044"/>
                </a:lnTo>
                <a:lnTo>
                  <a:pt x="50253" y="75082"/>
                </a:lnTo>
                <a:lnTo>
                  <a:pt x="55295" y="69900"/>
                </a:lnTo>
                <a:lnTo>
                  <a:pt x="59067" y="65040"/>
                </a:lnTo>
                <a:lnTo>
                  <a:pt x="63319" y="53614"/>
                </a:lnTo>
                <a:lnTo>
                  <a:pt x="64427" y="39446"/>
                </a:lnTo>
                <a:lnTo>
                  <a:pt x="64184" y="32130"/>
                </a:lnTo>
                <a:lnTo>
                  <a:pt x="61676" y="19395"/>
                </a:lnTo>
                <a:lnTo>
                  <a:pt x="55295" y="9131"/>
                </a:lnTo>
                <a:lnTo>
                  <a:pt x="50253" y="3949"/>
                </a:lnTo>
                <a:lnTo>
                  <a:pt x="42646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27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15"/>
                </a:lnTo>
                <a:lnTo>
                  <a:pt x="14173" y="3949"/>
                </a:lnTo>
                <a:lnTo>
                  <a:pt x="9131" y="9131"/>
                </a:lnTo>
                <a:lnTo>
                  <a:pt x="5413" y="13908"/>
                </a:lnTo>
                <a:lnTo>
                  <a:pt x="1118" y="25337"/>
                </a:lnTo>
                <a:lnTo>
                  <a:pt x="0" y="39446"/>
                </a:lnTo>
                <a:lnTo>
                  <a:pt x="251" y="46950"/>
                </a:lnTo>
                <a:lnTo>
                  <a:pt x="2768" y="59681"/>
                </a:lnTo>
                <a:lnTo>
                  <a:pt x="9131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543652" y="3141635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621367" y="3141630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46304" y="77228"/>
                </a:moveTo>
                <a:lnTo>
                  <a:pt x="61836" y="77228"/>
                </a:lnTo>
                <a:lnTo>
                  <a:pt x="61836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707162" y="3140722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40" y="33026"/>
                </a:lnTo>
                <a:lnTo>
                  <a:pt x="19535" y="19391"/>
                </a:lnTo>
                <a:lnTo>
                  <a:pt x="31686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9" y="30195"/>
                </a:lnTo>
                <a:lnTo>
                  <a:pt x="60573" y="17219"/>
                </a:lnTo>
                <a:lnTo>
                  <a:pt x="54533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55"/>
                </a:lnTo>
                <a:lnTo>
                  <a:pt x="37482" y="14712"/>
                </a:lnTo>
                <a:lnTo>
                  <a:pt x="45875" y="23867"/>
                </a:lnTo>
                <a:lnTo>
                  <a:pt x="47675" y="39458"/>
                </a:lnTo>
                <a:lnTo>
                  <a:pt x="47478" y="45924"/>
                </a:lnTo>
                <a:lnTo>
                  <a:pt x="43703" y="59610"/>
                </a:lnTo>
                <a:lnTo>
                  <a:pt x="31686" y="65189"/>
                </a:lnTo>
                <a:lnTo>
                  <a:pt x="25660" y="64266"/>
                </a:lnTo>
                <a:lnTo>
                  <a:pt x="17325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18"/>
                </a:lnTo>
                <a:lnTo>
                  <a:pt x="21183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33" y="72199"/>
                </a:lnTo>
                <a:lnTo>
                  <a:pt x="59040" y="65643"/>
                </a:lnTo>
                <a:lnTo>
                  <a:pt x="62432" y="53360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785643" y="3140722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17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610" y="26504"/>
                </a:moveTo>
                <a:lnTo>
                  <a:pt x="62408" y="22491"/>
                </a:lnTo>
                <a:lnTo>
                  <a:pt x="57880" y="10103"/>
                </a:lnTo>
                <a:lnTo>
                  <a:pt x="47357" y="2552"/>
                </a:lnTo>
                <a:lnTo>
                  <a:pt x="30784" y="0"/>
                </a:lnTo>
                <a:lnTo>
                  <a:pt x="25388" y="189"/>
                </a:lnTo>
                <a:lnTo>
                  <a:pt x="12925" y="3285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45" y="13246"/>
                </a:lnTo>
                <a:lnTo>
                  <a:pt x="42354" y="13246"/>
                </a:lnTo>
                <a:lnTo>
                  <a:pt x="47078" y="17818"/>
                </a:lnTo>
                <a:lnTo>
                  <a:pt x="47078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5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78" y="44018"/>
                </a:lnTo>
                <a:lnTo>
                  <a:pt x="47078" y="55753"/>
                </a:lnTo>
                <a:lnTo>
                  <a:pt x="46164" y="59397"/>
                </a:lnTo>
                <a:lnTo>
                  <a:pt x="43726" y="61696"/>
                </a:lnTo>
                <a:lnTo>
                  <a:pt x="39611" y="65493"/>
                </a:lnTo>
                <a:lnTo>
                  <a:pt x="35191" y="66103"/>
                </a:lnTo>
                <a:lnTo>
                  <a:pt x="29717" y="66103"/>
                </a:lnTo>
                <a:lnTo>
                  <a:pt x="36410" y="79057"/>
                </a:lnTo>
                <a:lnTo>
                  <a:pt x="41744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872208" y="3141635"/>
            <a:ext cx="46339" cy="77228"/>
          </a:xfrm>
          <a:custGeom>
            <a:avLst/>
            <a:gdLst/>
            <a:ahLst/>
            <a:cxnLst/>
            <a:rect l="l" t="t" r="r" b="b"/>
            <a:pathLst>
              <a:path w="46339" h="77228">
                <a:moveTo>
                  <a:pt x="46304" y="54381"/>
                </a:moveTo>
                <a:lnTo>
                  <a:pt x="46304" y="60921"/>
                </a:lnTo>
                <a:lnTo>
                  <a:pt x="41871" y="65049"/>
                </a:lnTo>
                <a:lnTo>
                  <a:pt x="15379" y="65049"/>
                </a:lnTo>
                <a:lnTo>
                  <a:pt x="38226" y="77228"/>
                </a:lnTo>
                <a:lnTo>
                  <a:pt x="46339" y="76213"/>
                </a:lnTo>
                <a:lnTo>
                  <a:pt x="46304" y="54381"/>
                </a:lnTo>
                <a:close/>
              </a:path>
              <a:path w="46339" h="77228">
                <a:moveTo>
                  <a:pt x="41122" y="31686"/>
                </a:moveTo>
                <a:lnTo>
                  <a:pt x="34569" y="43713"/>
                </a:lnTo>
                <a:lnTo>
                  <a:pt x="41871" y="43713"/>
                </a:lnTo>
                <a:lnTo>
                  <a:pt x="45072" y="28168"/>
                </a:lnTo>
                <a:lnTo>
                  <a:pt x="41122" y="31686"/>
                </a:lnTo>
                <a:close/>
              </a:path>
              <a:path w="46339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72" y="15684"/>
                </a:lnTo>
                <a:lnTo>
                  <a:pt x="45072" y="28168"/>
                </a:lnTo>
                <a:lnTo>
                  <a:pt x="41871" y="43713"/>
                </a:lnTo>
                <a:lnTo>
                  <a:pt x="46304" y="47675"/>
                </a:lnTo>
                <a:lnTo>
                  <a:pt x="46339" y="76213"/>
                </a:lnTo>
                <a:lnTo>
                  <a:pt x="57530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491" y="37312"/>
                </a:lnTo>
                <a:lnTo>
                  <a:pt x="56654" y="33959"/>
                </a:lnTo>
                <a:lnTo>
                  <a:pt x="60299" y="28486"/>
                </a:lnTo>
                <a:lnTo>
                  <a:pt x="60299" y="20713"/>
                </a:lnTo>
                <a:lnTo>
                  <a:pt x="59387" y="14243"/>
                </a:lnTo>
                <a:lnTo>
                  <a:pt x="51539" y="3829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6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947799" y="3141635"/>
            <a:ext cx="62153" cy="77228"/>
          </a:xfrm>
          <a:custGeom>
            <a:avLst/>
            <a:gdLst/>
            <a:ahLst/>
            <a:cxnLst/>
            <a:rect l="l" t="t" r="r" b="b"/>
            <a:pathLst>
              <a:path w="62153" h="77228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4" y="45554"/>
                </a:lnTo>
                <a:lnTo>
                  <a:pt x="0" y="77228"/>
                </a:lnTo>
                <a:lnTo>
                  <a:pt x="17830" y="77228"/>
                </a:lnTo>
                <a:lnTo>
                  <a:pt x="32435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53" y="77228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28">
                <a:moveTo>
                  <a:pt x="15989" y="31534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33"/>
                </a:lnTo>
                <a:lnTo>
                  <a:pt x="5661" y="38436"/>
                </a:lnTo>
                <a:lnTo>
                  <a:pt x="16764" y="45554"/>
                </a:lnTo>
                <a:lnTo>
                  <a:pt x="20561" y="35953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024008" y="3141635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097760" y="3140720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11" y="78990"/>
                </a:lnTo>
                <a:lnTo>
                  <a:pt x="49412" y="76025"/>
                </a:lnTo>
                <a:lnTo>
                  <a:pt x="59855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73" y="65189"/>
                </a:lnTo>
                <a:lnTo>
                  <a:pt x="23469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69" y="16306"/>
                </a:lnTo>
                <a:lnTo>
                  <a:pt x="28473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55" y="10820"/>
                </a:lnTo>
                <a:lnTo>
                  <a:pt x="58080" y="9028"/>
                </a:lnTo>
                <a:lnTo>
                  <a:pt x="47394" y="2094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169690" y="3141635"/>
            <a:ext cx="62141" cy="77228"/>
          </a:xfrm>
          <a:custGeom>
            <a:avLst/>
            <a:gdLst/>
            <a:ahLst/>
            <a:cxnLst/>
            <a:rect l="l" t="t" r="r" b="b"/>
            <a:pathLst>
              <a:path w="62141" h="77228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4" y="45554"/>
                </a:lnTo>
                <a:lnTo>
                  <a:pt x="0" y="77228"/>
                </a:lnTo>
                <a:lnTo>
                  <a:pt x="17818" y="77228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41" y="77228"/>
                </a:lnTo>
                <a:lnTo>
                  <a:pt x="62141" y="0"/>
                </a:lnTo>
                <a:lnTo>
                  <a:pt x="25755" y="0"/>
                </a:lnTo>
                <a:lnTo>
                  <a:pt x="15141" y="1894"/>
                </a:lnTo>
                <a:lnTo>
                  <a:pt x="16002" y="17056"/>
                </a:lnTo>
                <a:close/>
              </a:path>
              <a:path w="62141" h="77228">
                <a:moveTo>
                  <a:pt x="16002" y="31534"/>
                </a:moveTo>
                <a:lnTo>
                  <a:pt x="16002" y="17056"/>
                </a:lnTo>
                <a:lnTo>
                  <a:pt x="15141" y="1894"/>
                </a:lnTo>
                <a:lnTo>
                  <a:pt x="4618" y="10213"/>
                </a:lnTo>
                <a:lnTo>
                  <a:pt x="762" y="23609"/>
                </a:lnTo>
                <a:lnTo>
                  <a:pt x="839" y="25733"/>
                </a:lnTo>
                <a:lnTo>
                  <a:pt x="5661" y="38436"/>
                </a:lnTo>
                <a:lnTo>
                  <a:pt x="16764" y="45554"/>
                </a:lnTo>
                <a:lnTo>
                  <a:pt x="20561" y="35953"/>
                </a:lnTo>
                <a:lnTo>
                  <a:pt x="16002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304975" y="3141635"/>
            <a:ext cx="46339" cy="77228"/>
          </a:xfrm>
          <a:custGeom>
            <a:avLst/>
            <a:gdLst/>
            <a:ahLst/>
            <a:cxnLst/>
            <a:rect l="l" t="t" r="r" b="b"/>
            <a:pathLst>
              <a:path w="46339" h="77228">
                <a:moveTo>
                  <a:pt x="46304" y="54381"/>
                </a:moveTo>
                <a:lnTo>
                  <a:pt x="46304" y="60921"/>
                </a:lnTo>
                <a:lnTo>
                  <a:pt x="41871" y="65049"/>
                </a:lnTo>
                <a:lnTo>
                  <a:pt x="15379" y="65049"/>
                </a:lnTo>
                <a:lnTo>
                  <a:pt x="38226" y="77228"/>
                </a:lnTo>
                <a:lnTo>
                  <a:pt x="46339" y="76213"/>
                </a:lnTo>
                <a:lnTo>
                  <a:pt x="46304" y="54381"/>
                </a:lnTo>
                <a:close/>
              </a:path>
              <a:path w="46339" h="77228">
                <a:moveTo>
                  <a:pt x="41122" y="31686"/>
                </a:moveTo>
                <a:lnTo>
                  <a:pt x="34569" y="43713"/>
                </a:lnTo>
                <a:lnTo>
                  <a:pt x="41871" y="43713"/>
                </a:lnTo>
                <a:lnTo>
                  <a:pt x="45072" y="28168"/>
                </a:lnTo>
                <a:lnTo>
                  <a:pt x="41122" y="31686"/>
                </a:lnTo>
                <a:close/>
              </a:path>
              <a:path w="46339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72" y="15684"/>
                </a:lnTo>
                <a:lnTo>
                  <a:pt x="45072" y="28168"/>
                </a:lnTo>
                <a:lnTo>
                  <a:pt x="41871" y="43713"/>
                </a:lnTo>
                <a:lnTo>
                  <a:pt x="46304" y="47675"/>
                </a:lnTo>
                <a:lnTo>
                  <a:pt x="46339" y="76213"/>
                </a:lnTo>
                <a:lnTo>
                  <a:pt x="57530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491" y="37312"/>
                </a:lnTo>
                <a:lnTo>
                  <a:pt x="56654" y="33959"/>
                </a:lnTo>
                <a:lnTo>
                  <a:pt x="60299" y="28486"/>
                </a:lnTo>
                <a:lnTo>
                  <a:pt x="60299" y="20713"/>
                </a:lnTo>
                <a:lnTo>
                  <a:pt x="59387" y="14243"/>
                </a:lnTo>
                <a:lnTo>
                  <a:pt x="51539" y="3829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6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436450" y="3141630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46304" y="77228"/>
                </a:moveTo>
                <a:lnTo>
                  <a:pt x="61836" y="77228"/>
                </a:lnTo>
                <a:lnTo>
                  <a:pt x="61836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15519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510213" y="3141630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73" y="107830"/>
                </a:lnTo>
                <a:lnTo>
                  <a:pt x="27855" y="103904"/>
                </a:lnTo>
                <a:lnTo>
                  <a:pt x="35483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584123" y="3141635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657879" y="314072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3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743973" y="3141630"/>
            <a:ext cx="98856" cy="77228"/>
          </a:xfrm>
          <a:custGeom>
            <a:avLst/>
            <a:gdLst/>
            <a:ahLst/>
            <a:cxnLst/>
            <a:rect l="l" t="t" r="r" b="b"/>
            <a:pathLst>
              <a:path w="98856" h="77228">
                <a:moveTo>
                  <a:pt x="98856" y="77228"/>
                </a:moveTo>
                <a:lnTo>
                  <a:pt x="98856" y="0"/>
                </a:lnTo>
                <a:lnTo>
                  <a:pt x="83324" y="0"/>
                </a:lnTo>
                <a:lnTo>
                  <a:pt x="83324" y="63677"/>
                </a:lnTo>
                <a:lnTo>
                  <a:pt x="57277" y="63677"/>
                </a:lnTo>
                <a:lnTo>
                  <a:pt x="57277" y="0"/>
                </a:lnTo>
                <a:lnTo>
                  <a:pt x="41744" y="0"/>
                </a:lnTo>
                <a:lnTo>
                  <a:pt x="41744" y="63677"/>
                </a:lnTo>
                <a:lnTo>
                  <a:pt x="15544" y="63677"/>
                </a:lnTo>
                <a:lnTo>
                  <a:pt x="15544" y="0"/>
                </a:lnTo>
                <a:lnTo>
                  <a:pt x="0" y="0"/>
                </a:lnTo>
                <a:lnTo>
                  <a:pt x="0" y="77228"/>
                </a:lnTo>
                <a:lnTo>
                  <a:pt x="98856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863770" y="314072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491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16" y="78614"/>
                </a:lnTo>
                <a:lnTo>
                  <a:pt x="53818" y="74746"/>
                </a:lnTo>
                <a:lnTo>
                  <a:pt x="63652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945906" y="3140720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11" y="78990"/>
                </a:lnTo>
                <a:lnTo>
                  <a:pt x="49412" y="76025"/>
                </a:lnTo>
                <a:lnTo>
                  <a:pt x="59855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73" y="65189"/>
                </a:lnTo>
                <a:lnTo>
                  <a:pt x="23469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69" y="16306"/>
                </a:lnTo>
                <a:lnTo>
                  <a:pt x="28473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55" y="10820"/>
                </a:lnTo>
                <a:lnTo>
                  <a:pt x="58080" y="9028"/>
                </a:lnTo>
                <a:lnTo>
                  <a:pt x="47394" y="2094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013875" y="3141635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68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28"/>
                </a:lnTo>
                <a:lnTo>
                  <a:pt x="40068" y="77228"/>
                </a:lnTo>
                <a:lnTo>
                  <a:pt x="4006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091593" y="3141635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6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4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4" y="15684"/>
                </a:lnTo>
                <a:lnTo>
                  <a:pt x="45084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6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6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174659" y="314163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259542" y="314072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394047" y="3141630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476190" y="314073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0" y="18262"/>
                </a:lnTo>
                <a:lnTo>
                  <a:pt x="48285" y="22986"/>
                </a:lnTo>
                <a:lnTo>
                  <a:pt x="48894" y="31064"/>
                </a:lnTo>
                <a:lnTo>
                  <a:pt x="48894" y="47815"/>
                </a:lnTo>
                <a:lnTo>
                  <a:pt x="48285" y="55892"/>
                </a:lnTo>
                <a:lnTo>
                  <a:pt x="43560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4929996" y="3323609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197" y="44475"/>
                </a:moveTo>
                <a:lnTo>
                  <a:pt x="41274" y="44475"/>
                </a:lnTo>
                <a:lnTo>
                  <a:pt x="46608" y="47675"/>
                </a:lnTo>
                <a:lnTo>
                  <a:pt x="46608" y="61988"/>
                </a:lnTo>
                <a:lnTo>
                  <a:pt x="38226" y="65798"/>
                </a:lnTo>
                <a:lnTo>
                  <a:pt x="21920" y="65798"/>
                </a:lnTo>
                <a:lnTo>
                  <a:pt x="15379" y="63665"/>
                </a:lnTo>
                <a:lnTo>
                  <a:pt x="9283" y="58178"/>
                </a:lnTo>
                <a:lnTo>
                  <a:pt x="0" y="67932"/>
                </a:lnTo>
                <a:lnTo>
                  <a:pt x="7453" y="73318"/>
                </a:lnTo>
                <a:lnTo>
                  <a:pt x="19365" y="77663"/>
                </a:lnTo>
                <a:lnTo>
                  <a:pt x="32435" y="78892"/>
                </a:lnTo>
                <a:lnTo>
                  <a:pt x="46547" y="76272"/>
                </a:lnTo>
                <a:lnTo>
                  <a:pt x="57554" y="68301"/>
                </a:lnTo>
                <a:lnTo>
                  <a:pt x="61836" y="55752"/>
                </a:lnTo>
                <a:lnTo>
                  <a:pt x="61836" y="47218"/>
                </a:lnTo>
                <a:lnTo>
                  <a:pt x="56807" y="40525"/>
                </a:lnTo>
                <a:lnTo>
                  <a:pt x="49352" y="37769"/>
                </a:lnTo>
                <a:lnTo>
                  <a:pt x="56349" y="34874"/>
                </a:lnTo>
                <a:lnTo>
                  <a:pt x="60617" y="28333"/>
                </a:lnTo>
                <a:lnTo>
                  <a:pt x="60617" y="20866"/>
                </a:lnTo>
                <a:lnTo>
                  <a:pt x="58014" y="11252"/>
                </a:lnTo>
                <a:lnTo>
                  <a:pt x="47817" y="2863"/>
                </a:lnTo>
                <a:lnTo>
                  <a:pt x="32740" y="0"/>
                </a:lnTo>
                <a:lnTo>
                  <a:pt x="26933" y="218"/>
                </a:lnTo>
                <a:lnTo>
                  <a:pt x="14331" y="2692"/>
                </a:lnTo>
                <a:lnTo>
                  <a:pt x="3047" y="8686"/>
                </a:lnTo>
                <a:lnTo>
                  <a:pt x="11722" y="18580"/>
                </a:lnTo>
                <a:lnTo>
                  <a:pt x="17208" y="14617"/>
                </a:lnTo>
                <a:lnTo>
                  <a:pt x="23609" y="12788"/>
                </a:lnTo>
                <a:lnTo>
                  <a:pt x="39446" y="12788"/>
                </a:lnTo>
                <a:lnTo>
                  <a:pt x="45389" y="16154"/>
                </a:lnTo>
                <a:lnTo>
                  <a:pt x="45389" y="29082"/>
                </a:lnTo>
                <a:lnTo>
                  <a:pt x="40512" y="32892"/>
                </a:lnTo>
                <a:lnTo>
                  <a:pt x="21780" y="32892"/>
                </a:lnTo>
                <a:lnTo>
                  <a:pt x="21780" y="44475"/>
                </a:lnTo>
                <a:lnTo>
                  <a:pt x="33197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013196" y="3324515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102054" y="3324515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31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203700" y="3324515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286298" y="332361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9" y="78614"/>
                </a:lnTo>
                <a:lnTo>
                  <a:pt x="53831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372407" y="3324515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31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462016" y="3324515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35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635132" y="3324515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68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39" y="50481"/>
                </a:lnTo>
                <a:lnTo>
                  <a:pt x="9839" y="61587"/>
                </a:lnTo>
                <a:lnTo>
                  <a:pt x="2425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02" y="77228"/>
                </a:lnTo>
                <a:lnTo>
                  <a:pt x="15950" y="75983"/>
                </a:lnTo>
                <a:lnTo>
                  <a:pt x="24551" y="69883"/>
                </a:lnTo>
                <a:lnTo>
                  <a:pt x="30045" y="57117"/>
                </a:lnTo>
                <a:lnTo>
                  <a:pt x="31978" y="35953"/>
                </a:lnTo>
                <a:lnTo>
                  <a:pt x="31978" y="13550"/>
                </a:lnTo>
                <a:lnTo>
                  <a:pt x="54368" y="13550"/>
                </a:lnTo>
                <a:lnTo>
                  <a:pt x="54368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725955" y="332361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491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16" y="78614"/>
                </a:lnTo>
                <a:lnTo>
                  <a:pt x="53818" y="74746"/>
                </a:lnTo>
                <a:lnTo>
                  <a:pt x="63652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808091" y="3323605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11" y="78990"/>
                </a:lnTo>
                <a:lnTo>
                  <a:pt x="49412" y="76025"/>
                </a:lnTo>
                <a:lnTo>
                  <a:pt x="59855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73" y="65189"/>
                </a:lnTo>
                <a:lnTo>
                  <a:pt x="23469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69" y="16306"/>
                </a:lnTo>
                <a:lnTo>
                  <a:pt x="28473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55" y="10820"/>
                </a:lnTo>
                <a:lnTo>
                  <a:pt x="58080" y="9028"/>
                </a:lnTo>
                <a:lnTo>
                  <a:pt x="47394" y="2094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874691" y="3324515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35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946626" y="3384071"/>
            <a:ext cx="17665" cy="41287"/>
          </a:xfrm>
          <a:custGeom>
            <a:avLst/>
            <a:gdLst/>
            <a:ahLst/>
            <a:cxnLst/>
            <a:rect l="l" t="t" r="r" b="b"/>
            <a:pathLst>
              <a:path w="17665" h="41287">
                <a:moveTo>
                  <a:pt x="0" y="41287"/>
                </a:moveTo>
                <a:lnTo>
                  <a:pt x="17665" y="26809"/>
                </a:lnTo>
                <a:lnTo>
                  <a:pt x="17665" y="0"/>
                </a:lnTo>
                <a:lnTo>
                  <a:pt x="0" y="0"/>
                </a:lnTo>
                <a:lnTo>
                  <a:pt x="0" y="4128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088639" y="3324515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46304" y="77228"/>
                </a:moveTo>
                <a:lnTo>
                  <a:pt x="61836" y="77228"/>
                </a:lnTo>
                <a:lnTo>
                  <a:pt x="61836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170782" y="3323616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59" y="13842"/>
                </a:lnTo>
                <a:lnTo>
                  <a:pt x="36715" y="13842"/>
                </a:lnTo>
                <a:lnTo>
                  <a:pt x="40652" y="15366"/>
                </a:lnTo>
                <a:lnTo>
                  <a:pt x="43561" y="18262"/>
                </a:lnTo>
                <a:lnTo>
                  <a:pt x="48272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72" y="55892"/>
                </a:lnTo>
                <a:lnTo>
                  <a:pt x="43561" y="60617"/>
                </a:lnTo>
                <a:lnTo>
                  <a:pt x="40652" y="63512"/>
                </a:lnTo>
                <a:lnTo>
                  <a:pt x="36715" y="65176"/>
                </a:lnTo>
                <a:lnTo>
                  <a:pt x="27559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46" y="79044"/>
                </a:lnTo>
                <a:lnTo>
                  <a:pt x="50253" y="75082"/>
                </a:lnTo>
                <a:lnTo>
                  <a:pt x="55295" y="69900"/>
                </a:lnTo>
                <a:lnTo>
                  <a:pt x="59067" y="65040"/>
                </a:lnTo>
                <a:lnTo>
                  <a:pt x="63319" y="53614"/>
                </a:lnTo>
                <a:lnTo>
                  <a:pt x="64427" y="39446"/>
                </a:lnTo>
                <a:lnTo>
                  <a:pt x="64184" y="32130"/>
                </a:lnTo>
                <a:lnTo>
                  <a:pt x="61676" y="19395"/>
                </a:lnTo>
                <a:lnTo>
                  <a:pt x="55295" y="9131"/>
                </a:lnTo>
                <a:lnTo>
                  <a:pt x="50253" y="3949"/>
                </a:lnTo>
                <a:lnTo>
                  <a:pt x="42646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27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15"/>
                </a:lnTo>
                <a:lnTo>
                  <a:pt x="14173" y="3949"/>
                </a:lnTo>
                <a:lnTo>
                  <a:pt x="9131" y="9131"/>
                </a:lnTo>
                <a:lnTo>
                  <a:pt x="5413" y="13908"/>
                </a:lnTo>
                <a:lnTo>
                  <a:pt x="1118" y="25337"/>
                </a:lnTo>
                <a:lnTo>
                  <a:pt x="0" y="39446"/>
                </a:lnTo>
                <a:lnTo>
                  <a:pt x="251" y="46950"/>
                </a:lnTo>
                <a:lnTo>
                  <a:pt x="2768" y="59681"/>
                </a:lnTo>
                <a:lnTo>
                  <a:pt x="9131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246832" y="3323609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10" y="44475"/>
                </a:moveTo>
                <a:lnTo>
                  <a:pt x="41275" y="44475"/>
                </a:lnTo>
                <a:lnTo>
                  <a:pt x="46609" y="47675"/>
                </a:lnTo>
                <a:lnTo>
                  <a:pt x="46609" y="61988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296" y="58178"/>
                </a:lnTo>
                <a:lnTo>
                  <a:pt x="0" y="67932"/>
                </a:lnTo>
                <a:lnTo>
                  <a:pt x="7461" y="73322"/>
                </a:lnTo>
                <a:lnTo>
                  <a:pt x="19373" y="77664"/>
                </a:lnTo>
                <a:lnTo>
                  <a:pt x="32448" y="78892"/>
                </a:lnTo>
                <a:lnTo>
                  <a:pt x="46544" y="76275"/>
                </a:lnTo>
                <a:lnTo>
                  <a:pt x="57552" y="68303"/>
                </a:lnTo>
                <a:lnTo>
                  <a:pt x="61836" y="55752"/>
                </a:lnTo>
                <a:lnTo>
                  <a:pt x="61836" y="47218"/>
                </a:lnTo>
                <a:lnTo>
                  <a:pt x="56807" y="40525"/>
                </a:lnTo>
                <a:lnTo>
                  <a:pt x="49352" y="37769"/>
                </a:lnTo>
                <a:lnTo>
                  <a:pt x="56362" y="34874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46"/>
                </a:lnTo>
                <a:lnTo>
                  <a:pt x="47822" y="2862"/>
                </a:lnTo>
                <a:lnTo>
                  <a:pt x="32740" y="0"/>
                </a:lnTo>
                <a:lnTo>
                  <a:pt x="26943" y="217"/>
                </a:lnTo>
                <a:lnTo>
                  <a:pt x="14338" y="2690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17"/>
                </a:lnTo>
                <a:lnTo>
                  <a:pt x="23622" y="12788"/>
                </a:lnTo>
                <a:lnTo>
                  <a:pt x="39446" y="12788"/>
                </a:lnTo>
                <a:lnTo>
                  <a:pt x="45402" y="16154"/>
                </a:lnTo>
                <a:lnTo>
                  <a:pt x="45402" y="29082"/>
                </a:lnTo>
                <a:lnTo>
                  <a:pt x="40513" y="32892"/>
                </a:lnTo>
                <a:lnTo>
                  <a:pt x="21780" y="32892"/>
                </a:lnTo>
                <a:lnTo>
                  <a:pt x="21780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330038" y="3324515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44" y="30772"/>
                </a:lnTo>
                <a:lnTo>
                  <a:pt x="1554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410821" y="3323607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796" y="79057"/>
                </a:moveTo>
                <a:lnTo>
                  <a:pt x="36398" y="79057"/>
                </a:lnTo>
                <a:lnTo>
                  <a:pt x="29692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796" y="79057"/>
                </a:lnTo>
                <a:close/>
              </a:path>
              <a:path w="36398" h="79057">
                <a:moveTo>
                  <a:pt x="62598" y="26504"/>
                </a:moveTo>
                <a:lnTo>
                  <a:pt x="62394" y="22481"/>
                </a:lnTo>
                <a:lnTo>
                  <a:pt x="57859" y="10098"/>
                </a:lnTo>
                <a:lnTo>
                  <a:pt x="47331" y="2551"/>
                </a:lnTo>
                <a:lnTo>
                  <a:pt x="30759" y="0"/>
                </a:lnTo>
                <a:lnTo>
                  <a:pt x="25386" y="187"/>
                </a:lnTo>
                <a:lnTo>
                  <a:pt x="12912" y="3281"/>
                </a:lnTo>
                <a:lnTo>
                  <a:pt x="3200" y="11277"/>
                </a:lnTo>
                <a:lnTo>
                  <a:pt x="13246" y="20866"/>
                </a:lnTo>
                <a:lnTo>
                  <a:pt x="17665" y="15379"/>
                </a:lnTo>
                <a:lnTo>
                  <a:pt x="21920" y="13246"/>
                </a:lnTo>
                <a:lnTo>
                  <a:pt x="42341" y="13246"/>
                </a:lnTo>
                <a:lnTo>
                  <a:pt x="47053" y="17818"/>
                </a:lnTo>
                <a:lnTo>
                  <a:pt x="47053" y="33197"/>
                </a:lnTo>
                <a:lnTo>
                  <a:pt x="26796" y="33197"/>
                </a:lnTo>
                <a:lnTo>
                  <a:pt x="14277" y="35127"/>
                </a:lnTo>
                <a:lnTo>
                  <a:pt x="3576" y="43004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07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53" y="44018"/>
                </a:lnTo>
                <a:lnTo>
                  <a:pt x="47053" y="55753"/>
                </a:lnTo>
                <a:lnTo>
                  <a:pt x="46151" y="59397"/>
                </a:lnTo>
                <a:lnTo>
                  <a:pt x="43700" y="61696"/>
                </a:lnTo>
                <a:lnTo>
                  <a:pt x="39585" y="65493"/>
                </a:lnTo>
                <a:lnTo>
                  <a:pt x="35166" y="66103"/>
                </a:lnTo>
                <a:lnTo>
                  <a:pt x="29692" y="66103"/>
                </a:lnTo>
                <a:lnTo>
                  <a:pt x="36398" y="79057"/>
                </a:lnTo>
                <a:lnTo>
                  <a:pt x="41719" y="76758"/>
                </a:lnTo>
                <a:lnTo>
                  <a:pt x="47358" y="71132"/>
                </a:lnTo>
                <a:lnTo>
                  <a:pt x="47358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497688" y="3324515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32" y="36245"/>
                </a:moveTo>
                <a:lnTo>
                  <a:pt x="63804" y="0"/>
                </a:lnTo>
                <a:lnTo>
                  <a:pt x="45224" y="0"/>
                </a:lnTo>
                <a:lnTo>
                  <a:pt x="15824" y="37020"/>
                </a:lnTo>
                <a:lnTo>
                  <a:pt x="47053" y="77228"/>
                </a:lnTo>
                <a:lnTo>
                  <a:pt x="66103" y="77228"/>
                </a:lnTo>
                <a:lnTo>
                  <a:pt x="33032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71" y="77228"/>
                </a:lnTo>
                <a:lnTo>
                  <a:pt x="1567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569454" y="332361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73" y="18262"/>
                </a:lnTo>
                <a:lnTo>
                  <a:pt x="48285" y="22986"/>
                </a:lnTo>
                <a:lnTo>
                  <a:pt x="48907" y="31064"/>
                </a:lnTo>
                <a:lnTo>
                  <a:pt x="48907" y="47815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69" y="65038"/>
                </a:lnTo>
                <a:lnTo>
                  <a:pt x="63327" y="53612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654952" y="332451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39" y="27736"/>
                </a:lnTo>
                <a:lnTo>
                  <a:pt x="61239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31" y="0"/>
                </a:lnTo>
                <a:lnTo>
                  <a:pt x="38544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6750665" y="3324520"/>
            <a:ext cx="62141" cy="77228"/>
          </a:xfrm>
          <a:custGeom>
            <a:avLst/>
            <a:gdLst/>
            <a:ahLst/>
            <a:cxnLst/>
            <a:rect l="l" t="t" r="r" b="b"/>
            <a:pathLst>
              <a:path w="62141" h="77228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51" y="45554"/>
                </a:lnTo>
                <a:lnTo>
                  <a:pt x="0" y="77228"/>
                </a:lnTo>
                <a:lnTo>
                  <a:pt x="17818" y="77228"/>
                </a:lnTo>
                <a:lnTo>
                  <a:pt x="32435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41" y="77228"/>
                </a:lnTo>
                <a:lnTo>
                  <a:pt x="62141" y="0"/>
                </a:lnTo>
                <a:lnTo>
                  <a:pt x="25742" y="0"/>
                </a:lnTo>
                <a:lnTo>
                  <a:pt x="15134" y="1894"/>
                </a:lnTo>
                <a:lnTo>
                  <a:pt x="15989" y="17056"/>
                </a:lnTo>
                <a:close/>
              </a:path>
              <a:path w="62141" h="77228">
                <a:moveTo>
                  <a:pt x="15989" y="31534"/>
                </a:moveTo>
                <a:lnTo>
                  <a:pt x="15989" y="17056"/>
                </a:lnTo>
                <a:lnTo>
                  <a:pt x="15134" y="1894"/>
                </a:lnTo>
                <a:lnTo>
                  <a:pt x="4608" y="10213"/>
                </a:lnTo>
                <a:lnTo>
                  <a:pt x="749" y="23609"/>
                </a:lnTo>
                <a:lnTo>
                  <a:pt x="827" y="25733"/>
                </a:lnTo>
                <a:lnTo>
                  <a:pt x="5648" y="38436"/>
                </a:lnTo>
                <a:lnTo>
                  <a:pt x="16751" y="45554"/>
                </a:lnTo>
                <a:lnTo>
                  <a:pt x="20561" y="35953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6826873" y="3324519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6900613" y="3323605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8" y="76023"/>
                </a:lnTo>
                <a:lnTo>
                  <a:pt x="59867" y="68084"/>
                </a:lnTo>
                <a:lnTo>
                  <a:pt x="49212" y="57886"/>
                </a:lnTo>
                <a:lnTo>
                  <a:pt x="44323" y="63207"/>
                </a:lnTo>
                <a:lnTo>
                  <a:pt x="40525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64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64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25" y="13855"/>
                </a:lnTo>
                <a:lnTo>
                  <a:pt x="44323" y="15836"/>
                </a:lnTo>
                <a:lnTo>
                  <a:pt x="49212" y="21170"/>
                </a:lnTo>
                <a:lnTo>
                  <a:pt x="59867" y="10820"/>
                </a:lnTo>
                <a:lnTo>
                  <a:pt x="58084" y="9020"/>
                </a:lnTo>
                <a:lnTo>
                  <a:pt x="47400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6972543" y="3324520"/>
            <a:ext cx="62153" cy="77228"/>
          </a:xfrm>
          <a:custGeom>
            <a:avLst/>
            <a:gdLst/>
            <a:ahLst/>
            <a:cxnLst/>
            <a:rect l="l" t="t" r="r" b="b"/>
            <a:pathLst>
              <a:path w="62153" h="77228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4" y="45554"/>
                </a:lnTo>
                <a:lnTo>
                  <a:pt x="0" y="77228"/>
                </a:lnTo>
                <a:lnTo>
                  <a:pt x="17830" y="77228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53" y="77228"/>
                </a:lnTo>
                <a:lnTo>
                  <a:pt x="62153" y="0"/>
                </a:lnTo>
                <a:lnTo>
                  <a:pt x="25755" y="0"/>
                </a:lnTo>
                <a:lnTo>
                  <a:pt x="15151" y="1891"/>
                </a:lnTo>
                <a:lnTo>
                  <a:pt x="16002" y="17056"/>
                </a:lnTo>
                <a:close/>
              </a:path>
              <a:path w="62153" h="77228">
                <a:moveTo>
                  <a:pt x="16002" y="31534"/>
                </a:moveTo>
                <a:lnTo>
                  <a:pt x="16002" y="17056"/>
                </a:lnTo>
                <a:lnTo>
                  <a:pt x="15151" y="1891"/>
                </a:lnTo>
                <a:lnTo>
                  <a:pt x="4628" y="10210"/>
                </a:lnTo>
                <a:lnTo>
                  <a:pt x="774" y="23609"/>
                </a:lnTo>
                <a:lnTo>
                  <a:pt x="851" y="25724"/>
                </a:lnTo>
                <a:lnTo>
                  <a:pt x="5664" y="38433"/>
                </a:lnTo>
                <a:lnTo>
                  <a:pt x="16764" y="45554"/>
                </a:lnTo>
                <a:lnTo>
                  <a:pt x="20561" y="35953"/>
                </a:lnTo>
                <a:lnTo>
                  <a:pt x="16002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155568" y="3323605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3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2" y="9020"/>
                </a:lnTo>
                <a:lnTo>
                  <a:pt x="47396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329603" y="332361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416311" y="3324519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476202" y="332361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0" y="18262"/>
                </a:lnTo>
                <a:lnTo>
                  <a:pt x="48285" y="22986"/>
                </a:lnTo>
                <a:lnTo>
                  <a:pt x="48894" y="31064"/>
                </a:lnTo>
                <a:lnTo>
                  <a:pt x="48894" y="47815"/>
                </a:lnTo>
                <a:lnTo>
                  <a:pt x="48285" y="55892"/>
                </a:lnTo>
                <a:lnTo>
                  <a:pt x="43560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4927406" y="3507399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08" y="107848"/>
                </a:moveTo>
                <a:lnTo>
                  <a:pt x="15174" y="107830"/>
                </a:lnTo>
                <a:lnTo>
                  <a:pt x="27858" y="103901"/>
                </a:lnTo>
                <a:lnTo>
                  <a:pt x="35483" y="92608"/>
                </a:lnTo>
                <a:lnTo>
                  <a:pt x="69608" y="0"/>
                </a:lnTo>
                <a:lnTo>
                  <a:pt x="52997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01" y="73571"/>
                </a:lnTo>
                <a:lnTo>
                  <a:pt x="22834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08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4998868" y="3507400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7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59"/>
                </a:lnTo>
                <a:lnTo>
                  <a:pt x="16795" y="29580"/>
                </a:lnTo>
                <a:lnTo>
                  <a:pt x="15069" y="44137"/>
                </a:lnTo>
                <a:lnTo>
                  <a:pt x="12077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5095486" y="350740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5184343" y="3507404"/>
            <a:ext cx="46339" cy="77228"/>
          </a:xfrm>
          <a:custGeom>
            <a:avLst/>
            <a:gdLst/>
            <a:ahLst/>
            <a:cxnLst/>
            <a:rect l="l" t="t" r="r" b="b"/>
            <a:pathLst>
              <a:path w="46339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6" y="77228"/>
                </a:lnTo>
                <a:lnTo>
                  <a:pt x="46339" y="76213"/>
                </a:lnTo>
                <a:lnTo>
                  <a:pt x="46304" y="54381"/>
                </a:lnTo>
                <a:close/>
              </a:path>
              <a:path w="46339" h="77228">
                <a:moveTo>
                  <a:pt x="41122" y="31686"/>
                </a:moveTo>
                <a:lnTo>
                  <a:pt x="34569" y="43713"/>
                </a:lnTo>
                <a:lnTo>
                  <a:pt x="41884" y="43713"/>
                </a:lnTo>
                <a:lnTo>
                  <a:pt x="45084" y="28168"/>
                </a:lnTo>
                <a:lnTo>
                  <a:pt x="41122" y="31686"/>
                </a:lnTo>
                <a:close/>
              </a:path>
              <a:path w="46339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4" y="15684"/>
                </a:lnTo>
                <a:lnTo>
                  <a:pt x="45084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39" y="76213"/>
                </a:lnTo>
                <a:lnTo>
                  <a:pt x="57530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491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6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267394" y="350740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344830" y="3507404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5418582" y="350649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17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39" y="78613"/>
                </a:lnTo>
                <a:lnTo>
                  <a:pt x="53837" y="74744"/>
                </a:lnTo>
                <a:lnTo>
                  <a:pt x="63677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5" y="22971"/>
                </a:lnTo>
                <a:lnTo>
                  <a:pt x="57235" y="10695"/>
                </a:lnTo>
                <a:lnTo>
                  <a:pt x="46855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5491587" y="3507400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68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41" y="50481"/>
                </a:lnTo>
                <a:lnTo>
                  <a:pt x="9845" y="61587"/>
                </a:lnTo>
                <a:lnTo>
                  <a:pt x="2425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3"/>
                </a:lnTo>
                <a:lnTo>
                  <a:pt x="24563" y="69883"/>
                </a:lnTo>
                <a:lnTo>
                  <a:pt x="30058" y="57117"/>
                </a:lnTo>
                <a:lnTo>
                  <a:pt x="31991" y="35953"/>
                </a:lnTo>
                <a:lnTo>
                  <a:pt x="31991" y="13550"/>
                </a:lnTo>
                <a:lnTo>
                  <a:pt x="54368" y="13550"/>
                </a:lnTo>
                <a:lnTo>
                  <a:pt x="54368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586374" y="3507398"/>
            <a:ext cx="60934" cy="77228"/>
          </a:xfrm>
          <a:custGeom>
            <a:avLst/>
            <a:gdLst/>
            <a:ahLst/>
            <a:cxnLst/>
            <a:rect l="l" t="t" r="r" b="b"/>
            <a:pathLst>
              <a:path w="60934" h="77228">
                <a:moveTo>
                  <a:pt x="0" y="0"/>
                </a:moveTo>
                <a:lnTo>
                  <a:pt x="0" y="77228"/>
                </a:lnTo>
                <a:lnTo>
                  <a:pt x="35940" y="77228"/>
                </a:lnTo>
                <a:lnTo>
                  <a:pt x="33350" y="64592"/>
                </a:lnTo>
                <a:lnTo>
                  <a:pt x="15544" y="64592"/>
                </a:lnTo>
                <a:lnTo>
                  <a:pt x="15544" y="41897"/>
                </a:lnTo>
                <a:lnTo>
                  <a:pt x="41109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84" y="75232"/>
                </a:lnTo>
                <a:lnTo>
                  <a:pt x="57140" y="66803"/>
                </a:lnTo>
                <a:lnTo>
                  <a:pt x="60934" y="53174"/>
                </a:lnTo>
                <a:lnTo>
                  <a:pt x="58863" y="42737"/>
                </a:lnTo>
                <a:lnTo>
                  <a:pt x="50118" y="32760"/>
                </a:lnTo>
                <a:lnTo>
                  <a:pt x="35940" y="29095"/>
                </a:lnTo>
                <a:lnTo>
                  <a:pt x="15544" y="29095"/>
                </a:lnTo>
                <a:lnTo>
                  <a:pt x="15544" y="0"/>
                </a:lnTo>
                <a:lnTo>
                  <a:pt x="0" y="0"/>
                </a:lnTo>
                <a:close/>
              </a:path>
              <a:path w="60934" h="77228">
                <a:moveTo>
                  <a:pt x="41109" y="64592"/>
                </a:moveTo>
                <a:lnTo>
                  <a:pt x="33350" y="64592"/>
                </a:lnTo>
                <a:lnTo>
                  <a:pt x="35940" y="77228"/>
                </a:lnTo>
                <a:lnTo>
                  <a:pt x="46784" y="75232"/>
                </a:lnTo>
                <a:lnTo>
                  <a:pt x="45542" y="60324"/>
                </a:lnTo>
                <a:lnTo>
                  <a:pt x="41109" y="645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665322" y="3507400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19" y="30772"/>
                </a:lnTo>
                <a:lnTo>
                  <a:pt x="1551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15519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751868" y="3507397"/>
            <a:ext cx="87134" cy="77228"/>
          </a:xfrm>
          <a:custGeom>
            <a:avLst/>
            <a:gdLst/>
            <a:ahLst/>
            <a:cxnLst/>
            <a:rect l="l" t="t" r="r" b="b"/>
            <a:pathLst>
              <a:path w="87134" h="77228">
                <a:moveTo>
                  <a:pt x="40970" y="64592"/>
                </a:moveTo>
                <a:lnTo>
                  <a:pt x="33210" y="64592"/>
                </a:lnTo>
                <a:lnTo>
                  <a:pt x="35801" y="77228"/>
                </a:lnTo>
                <a:lnTo>
                  <a:pt x="46740" y="75201"/>
                </a:lnTo>
                <a:lnTo>
                  <a:pt x="45542" y="60325"/>
                </a:lnTo>
                <a:lnTo>
                  <a:pt x="40970" y="64592"/>
                </a:lnTo>
                <a:close/>
              </a:path>
              <a:path w="87134" h="77228">
                <a:moveTo>
                  <a:pt x="71589" y="0"/>
                </a:moveTo>
                <a:lnTo>
                  <a:pt x="71589" y="77228"/>
                </a:lnTo>
                <a:lnTo>
                  <a:pt x="87134" y="77228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28">
                <a:moveTo>
                  <a:pt x="0" y="0"/>
                </a:moveTo>
                <a:lnTo>
                  <a:pt x="0" y="77228"/>
                </a:lnTo>
                <a:lnTo>
                  <a:pt x="35801" y="77228"/>
                </a:lnTo>
                <a:lnTo>
                  <a:pt x="33210" y="64592"/>
                </a:lnTo>
                <a:lnTo>
                  <a:pt x="15544" y="64592"/>
                </a:lnTo>
                <a:lnTo>
                  <a:pt x="15544" y="41897"/>
                </a:lnTo>
                <a:lnTo>
                  <a:pt x="40970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40" y="75201"/>
                </a:lnTo>
                <a:lnTo>
                  <a:pt x="57116" y="66770"/>
                </a:lnTo>
                <a:lnTo>
                  <a:pt x="60934" y="53174"/>
                </a:lnTo>
                <a:lnTo>
                  <a:pt x="58803" y="42664"/>
                </a:lnTo>
                <a:lnTo>
                  <a:pt x="49981" y="32739"/>
                </a:lnTo>
                <a:lnTo>
                  <a:pt x="35801" y="29095"/>
                </a:lnTo>
                <a:lnTo>
                  <a:pt x="15544" y="29095"/>
                </a:lnTo>
                <a:lnTo>
                  <a:pt x="1554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864811" y="3507400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966460" y="350740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6222691" y="3507400"/>
            <a:ext cx="112877" cy="77228"/>
          </a:xfrm>
          <a:custGeom>
            <a:avLst/>
            <a:gdLst/>
            <a:ahLst/>
            <a:cxnLst/>
            <a:rect l="l" t="t" r="r" b="b"/>
            <a:pathLst>
              <a:path w="112877" h="77228">
                <a:moveTo>
                  <a:pt x="81648" y="36245"/>
                </a:moveTo>
                <a:lnTo>
                  <a:pt x="110578" y="0"/>
                </a:lnTo>
                <a:lnTo>
                  <a:pt x="92455" y="0"/>
                </a:lnTo>
                <a:lnTo>
                  <a:pt x="64427" y="37020"/>
                </a:lnTo>
                <a:lnTo>
                  <a:pt x="94132" y="77228"/>
                </a:lnTo>
                <a:lnTo>
                  <a:pt x="112877" y="77228"/>
                </a:lnTo>
                <a:lnTo>
                  <a:pt x="81648" y="36245"/>
                </a:lnTo>
                <a:close/>
              </a:path>
              <a:path w="112877" h="77228">
                <a:moveTo>
                  <a:pt x="48577" y="0"/>
                </a:moveTo>
                <a:lnTo>
                  <a:pt x="48577" y="77228"/>
                </a:lnTo>
                <a:lnTo>
                  <a:pt x="64274" y="77228"/>
                </a:lnTo>
                <a:lnTo>
                  <a:pt x="64274" y="0"/>
                </a:lnTo>
                <a:lnTo>
                  <a:pt x="48577" y="0"/>
                </a:lnTo>
                <a:close/>
              </a:path>
              <a:path w="112877" h="77228">
                <a:moveTo>
                  <a:pt x="31381" y="36245"/>
                </a:moveTo>
                <a:lnTo>
                  <a:pt x="0" y="77228"/>
                </a:lnTo>
                <a:lnTo>
                  <a:pt x="18732" y="77228"/>
                </a:lnTo>
                <a:lnTo>
                  <a:pt x="48425" y="37020"/>
                </a:lnTo>
                <a:lnTo>
                  <a:pt x="20561" y="0"/>
                </a:lnTo>
                <a:lnTo>
                  <a:pt x="2438" y="0"/>
                </a:lnTo>
                <a:lnTo>
                  <a:pt x="31381" y="36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6347956" y="350740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6425384" y="3507404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6499142" y="350649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491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16" y="78614"/>
                </a:lnTo>
                <a:lnTo>
                  <a:pt x="53818" y="74746"/>
                </a:lnTo>
                <a:lnTo>
                  <a:pt x="63652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6572140" y="3507400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43" y="50475"/>
                </a:lnTo>
                <a:lnTo>
                  <a:pt x="9849" y="61586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02" y="77228"/>
                </a:lnTo>
                <a:lnTo>
                  <a:pt x="15950" y="75983"/>
                </a:lnTo>
                <a:lnTo>
                  <a:pt x="24551" y="69883"/>
                </a:lnTo>
                <a:lnTo>
                  <a:pt x="30045" y="57117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6660983" y="3507405"/>
            <a:ext cx="62153" cy="77228"/>
          </a:xfrm>
          <a:custGeom>
            <a:avLst/>
            <a:gdLst/>
            <a:ahLst/>
            <a:cxnLst/>
            <a:rect l="l" t="t" r="r" b="b"/>
            <a:pathLst>
              <a:path w="62153" h="77228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4" y="45554"/>
                </a:lnTo>
                <a:lnTo>
                  <a:pt x="0" y="77228"/>
                </a:lnTo>
                <a:lnTo>
                  <a:pt x="17830" y="77228"/>
                </a:lnTo>
                <a:lnTo>
                  <a:pt x="32435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53" y="77228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28">
                <a:moveTo>
                  <a:pt x="15989" y="31534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33"/>
                </a:lnTo>
                <a:lnTo>
                  <a:pt x="5661" y="38436"/>
                </a:lnTo>
                <a:lnTo>
                  <a:pt x="16764" y="45554"/>
                </a:lnTo>
                <a:lnTo>
                  <a:pt x="20561" y="35953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6747857" y="3507400"/>
            <a:ext cx="76758" cy="77228"/>
          </a:xfrm>
          <a:custGeom>
            <a:avLst/>
            <a:gdLst/>
            <a:ahLst/>
            <a:cxnLst/>
            <a:rect l="l" t="t" r="r" b="b"/>
            <a:pathLst>
              <a:path w="76758" h="77228">
                <a:moveTo>
                  <a:pt x="15532" y="77228"/>
                </a:moveTo>
                <a:lnTo>
                  <a:pt x="15532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58" y="77228"/>
                </a:lnTo>
                <a:lnTo>
                  <a:pt x="76758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6849507" y="350740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6937895" y="3575335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162270" y="3476189"/>
            <a:ext cx="76454" cy="108445"/>
          </a:xfrm>
          <a:custGeom>
            <a:avLst/>
            <a:gdLst/>
            <a:ahLst/>
            <a:cxnLst/>
            <a:rect l="l" t="t" r="r" b="b"/>
            <a:pathLst>
              <a:path w="76453" h="108445">
                <a:moveTo>
                  <a:pt x="16459" y="14770"/>
                </a:moveTo>
                <a:lnTo>
                  <a:pt x="69761" y="14770"/>
                </a:lnTo>
                <a:lnTo>
                  <a:pt x="69761" y="0"/>
                </a:lnTo>
                <a:lnTo>
                  <a:pt x="0" y="0"/>
                </a:lnTo>
                <a:lnTo>
                  <a:pt x="0" y="108445"/>
                </a:lnTo>
                <a:lnTo>
                  <a:pt x="42189" y="108445"/>
                </a:lnTo>
                <a:lnTo>
                  <a:pt x="41122" y="93662"/>
                </a:lnTo>
                <a:lnTo>
                  <a:pt x="16459" y="93662"/>
                </a:lnTo>
                <a:lnTo>
                  <a:pt x="16459" y="57416"/>
                </a:lnTo>
                <a:lnTo>
                  <a:pt x="41122" y="57416"/>
                </a:lnTo>
                <a:lnTo>
                  <a:pt x="42189" y="42633"/>
                </a:lnTo>
                <a:lnTo>
                  <a:pt x="16459" y="42633"/>
                </a:lnTo>
                <a:lnTo>
                  <a:pt x="16459" y="14770"/>
                </a:lnTo>
                <a:close/>
              </a:path>
              <a:path w="76453" h="108445">
                <a:moveTo>
                  <a:pt x="76454" y="75539"/>
                </a:moveTo>
                <a:lnTo>
                  <a:pt x="74938" y="64732"/>
                </a:lnTo>
                <a:lnTo>
                  <a:pt x="68400" y="53015"/>
                </a:lnTo>
                <a:lnTo>
                  <a:pt x="57275" y="45369"/>
                </a:lnTo>
                <a:lnTo>
                  <a:pt x="42189" y="42633"/>
                </a:lnTo>
                <a:lnTo>
                  <a:pt x="41122" y="57416"/>
                </a:lnTo>
                <a:lnTo>
                  <a:pt x="42164" y="57435"/>
                </a:lnTo>
                <a:lnTo>
                  <a:pt x="55305" y="62593"/>
                </a:lnTo>
                <a:lnTo>
                  <a:pt x="60007" y="75539"/>
                </a:lnTo>
                <a:lnTo>
                  <a:pt x="59989" y="76527"/>
                </a:lnTo>
                <a:lnTo>
                  <a:pt x="54731" y="89098"/>
                </a:lnTo>
                <a:lnTo>
                  <a:pt x="41122" y="93662"/>
                </a:lnTo>
                <a:lnTo>
                  <a:pt x="42189" y="108445"/>
                </a:lnTo>
                <a:lnTo>
                  <a:pt x="53776" y="106924"/>
                </a:lnTo>
                <a:lnTo>
                  <a:pt x="65991" y="100471"/>
                </a:lnTo>
                <a:lnTo>
                  <a:pt x="73742" y="89729"/>
                </a:lnTo>
                <a:lnTo>
                  <a:pt x="76454" y="7553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247456" y="3507399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318931" y="3507400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6" y="77228"/>
                </a:lnTo>
                <a:lnTo>
                  <a:pt x="64896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09313" y="350649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483999" y="3507404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4926336" y="3690273"/>
            <a:ext cx="112864" cy="77228"/>
          </a:xfrm>
          <a:custGeom>
            <a:avLst/>
            <a:gdLst/>
            <a:ahLst/>
            <a:cxnLst/>
            <a:rect l="l" t="t" r="r" b="b"/>
            <a:pathLst>
              <a:path w="112864" h="77228">
                <a:moveTo>
                  <a:pt x="81648" y="36245"/>
                </a:moveTo>
                <a:lnTo>
                  <a:pt x="110578" y="0"/>
                </a:lnTo>
                <a:lnTo>
                  <a:pt x="92455" y="0"/>
                </a:lnTo>
                <a:lnTo>
                  <a:pt x="64427" y="37020"/>
                </a:lnTo>
                <a:lnTo>
                  <a:pt x="94132" y="77228"/>
                </a:lnTo>
                <a:lnTo>
                  <a:pt x="112864" y="77228"/>
                </a:lnTo>
                <a:lnTo>
                  <a:pt x="81648" y="36245"/>
                </a:lnTo>
                <a:close/>
              </a:path>
              <a:path w="112864" h="77228">
                <a:moveTo>
                  <a:pt x="48590" y="0"/>
                </a:moveTo>
                <a:lnTo>
                  <a:pt x="48590" y="77228"/>
                </a:lnTo>
                <a:lnTo>
                  <a:pt x="64274" y="77228"/>
                </a:lnTo>
                <a:lnTo>
                  <a:pt x="64274" y="0"/>
                </a:lnTo>
                <a:lnTo>
                  <a:pt x="48590" y="0"/>
                </a:lnTo>
                <a:close/>
              </a:path>
              <a:path w="112864" h="77228">
                <a:moveTo>
                  <a:pt x="31381" y="36245"/>
                </a:moveTo>
                <a:lnTo>
                  <a:pt x="0" y="77228"/>
                </a:lnTo>
                <a:lnTo>
                  <a:pt x="18732" y="77228"/>
                </a:lnTo>
                <a:lnTo>
                  <a:pt x="48437" y="37020"/>
                </a:lnTo>
                <a:lnTo>
                  <a:pt x="20561" y="0"/>
                </a:lnTo>
                <a:lnTo>
                  <a:pt x="2438" y="0"/>
                </a:lnTo>
                <a:lnTo>
                  <a:pt x="31381" y="36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051600" y="3690273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5140457" y="3690278"/>
            <a:ext cx="46339" cy="77228"/>
          </a:xfrm>
          <a:custGeom>
            <a:avLst/>
            <a:gdLst/>
            <a:ahLst/>
            <a:cxnLst/>
            <a:rect l="l" t="t" r="r" b="b"/>
            <a:pathLst>
              <a:path w="46339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6" y="77228"/>
                </a:lnTo>
                <a:lnTo>
                  <a:pt x="46339" y="76213"/>
                </a:lnTo>
                <a:lnTo>
                  <a:pt x="46304" y="54381"/>
                </a:lnTo>
                <a:close/>
              </a:path>
              <a:path w="46339" h="77228">
                <a:moveTo>
                  <a:pt x="41122" y="31686"/>
                </a:moveTo>
                <a:lnTo>
                  <a:pt x="34569" y="43713"/>
                </a:lnTo>
                <a:lnTo>
                  <a:pt x="41884" y="43713"/>
                </a:lnTo>
                <a:lnTo>
                  <a:pt x="45084" y="28168"/>
                </a:lnTo>
                <a:lnTo>
                  <a:pt x="41122" y="31686"/>
                </a:lnTo>
                <a:close/>
              </a:path>
              <a:path w="46339" h="77228">
                <a:moveTo>
                  <a:pt x="41122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4" y="15684"/>
                </a:lnTo>
                <a:lnTo>
                  <a:pt x="45084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39" y="76213"/>
                </a:lnTo>
                <a:lnTo>
                  <a:pt x="57530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64" y="40817"/>
                </a:lnTo>
                <a:lnTo>
                  <a:pt x="49491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6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5217722" y="3689365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598" y="26504"/>
                </a:moveTo>
                <a:lnTo>
                  <a:pt x="62395" y="22491"/>
                </a:lnTo>
                <a:lnTo>
                  <a:pt x="57867" y="10103"/>
                </a:lnTo>
                <a:lnTo>
                  <a:pt x="47344" y="2552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4" y="35130"/>
                </a:lnTo>
                <a:lnTo>
                  <a:pt x="3574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6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799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5298338" y="3690278"/>
            <a:ext cx="62141" cy="77228"/>
          </a:xfrm>
          <a:custGeom>
            <a:avLst/>
            <a:gdLst/>
            <a:ahLst/>
            <a:cxnLst/>
            <a:rect l="l" t="t" r="r" b="b"/>
            <a:pathLst>
              <a:path w="62141" h="77228">
                <a:moveTo>
                  <a:pt x="16002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4" y="45542"/>
                </a:lnTo>
                <a:lnTo>
                  <a:pt x="0" y="77228"/>
                </a:lnTo>
                <a:lnTo>
                  <a:pt x="17818" y="77228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28"/>
                </a:lnTo>
                <a:lnTo>
                  <a:pt x="62141" y="77228"/>
                </a:lnTo>
                <a:lnTo>
                  <a:pt x="62141" y="0"/>
                </a:lnTo>
                <a:lnTo>
                  <a:pt x="25742" y="0"/>
                </a:lnTo>
                <a:lnTo>
                  <a:pt x="15143" y="1891"/>
                </a:lnTo>
                <a:lnTo>
                  <a:pt x="16002" y="17056"/>
                </a:lnTo>
                <a:close/>
              </a:path>
              <a:path w="62141" h="77228">
                <a:moveTo>
                  <a:pt x="16002" y="31534"/>
                </a:moveTo>
                <a:lnTo>
                  <a:pt x="16002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21"/>
                </a:lnTo>
                <a:lnTo>
                  <a:pt x="5658" y="38430"/>
                </a:lnTo>
                <a:lnTo>
                  <a:pt x="16764" y="45542"/>
                </a:lnTo>
                <a:lnTo>
                  <a:pt x="20561" y="35953"/>
                </a:lnTo>
                <a:lnTo>
                  <a:pt x="16002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473802" y="3690273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31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563417" y="3690273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73" y="107830"/>
                </a:lnTo>
                <a:lnTo>
                  <a:pt x="27855" y="103904"/>
                </a:lnTo>
                <a:lnTo>
                  <a:pt x="35483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5637023" y="3689366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10" y="44475"/>
                </a:moveTo>
                <a:lnTo>
                  <a:pt x="41274" y="44475"/>
                </a:lnTo>
                <a:lnTo>
                  <a:pt x="46608" y="47675"/>
                </a:lnTo>
                <a:lnTo>
                  <a:pt x="46608" y="61988"/>
                </a:lnTo>
                <a:lnTo>
                  <a:pt x="38239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296" y="58178"/>
                </a:lnTo>
                <a:lnTo>
                  <a:pt x="0" y="67932"/>
                </a:lnTo>
                <a:lnTo>
                  <a:pt x="7458" y="73318"/>
                </a:lnTo>
                <a:lnTo>
                  <a:pt x="19368" y="77663"/>
                </a:lnTo>
                <a:lnTo>
                  <a:pt x="32435" y="78892"/>
                </a:lnTo>
                <a:lnTo>
                  <a:pt x="46553" y="76272"/>
                </a:lnTo>
                <a:lnTo>
                  <a:pt x="57557" y="68301"/>
                </a:lnTo>
                <a:lnTo>
                  <a:pt x="61836" y="55752"/>
                </a:lnTo>
                <a:lnTo>
                  <a:pt x="61836" y="47218"/>
                </a:lnTo>
                <a:lnTo>
                  <a:pt x="56819" y="40525"/>
                </a:lnTo>
                <a:lnTo>
                  <a:pt x="49352" y="37769"/>
                </a:lnTo>
                <a:lnTo>
                  <a:pt x="56362" y="34874"/>
                </a:lnTo>
                <a:lnTo>
                  <a:pt x="60617" y="28333"/>
                </a:lnTo>
                <a:lnTo>
                  <a:pt x="60617" y="20866"/>
                </a:lnTo>
                <a:lnTo>
                  <a:pt x="58016" y="11252"/>
                </a:lnTo>
                <a:lnTo>
                  <a:pt x="47822" y="2863"/>
                </a:lnTo>
                <a:lnTo>
                  <a:pt x="32740" y="0"/>
                </a:lnTo>
                <a:lnTo>
                  <a:pt x="26933" y="218"/>
                </a:lnTo>
                <a:lnTo>
                  <a:pt x="14331" y="2692"/>
                </a:lnTo>
                <a:lnTo>
                  <a:pt x="3047" y="8686"/>
                </a:lnTo>
                <a:lnTo>
                  <a:pt x="11722" y="18580"/>
                </a:lnTo>
                <a:lnTo>
                  <a:pt x="17208" y="14617"/>
                </a:lnTo>
                <a:lnTo>
                  <a:pt x="23609" y="12788"/>
                </a:lnTo>
                <a:lnTo>
                  <a:pt x="39458" y="12788"/>
                </a:lnTo>
                <a:lnTo>
                  <a:pt x="45389" y="16154"/>
                </a:lnTo>
                <a:lnTo>
                  <a:pt x="45389" y="29082"/>
                </a:lnTo>
                <a:lnTo>
                  <a:pt x="40525" y="32892"/>
                </a:lnTo>
                <a:lnTo>
                  <a:pt x="21780" y="32892"/>
                </a:lnTo>
                <a:lnTo>
                  <a:pt x="21780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720232" y="3690277"/>
            <a:ext cx="87122" cy="77228"/>
          </a:xfrm>
          <a:custGeom>
            <a:avLst/>
            <a:gdLst/>
            <a:ahLst/>
            <a:cxnLst/>
            <a:rect l="l" t="t" r="r" b="b"/>
            <a:pathLst>
              <a:path w="87122" h="77228">
                <a:moveTo>
                  <a:pt x="40982" y="64592"/>
                </a:moveTo>
                <a:lnTo>
                  <a:pt x="33197" y="64592"/>
                </a:lnTo>
                <a:lnTo>
                  <a:pt x="35788" y="77228"/>
                </a:lnTo>
                <a:lnTo>
                  <a:pt x="46745" y="75196"/>
                </a:lnTo>
                <a:lnTo>
                  <a:pt x="45542" y="60325"/>
                </a:lnTo>
                <a:lnTo>
                  <a:pt x="40982" y="64592"/>
                </a:lnTo>
                <a:close/>
              </a:path>
              <a:path w="87122" h="77228">
                <a:moveTo>
                  <a:pt x="71589" y="0"/>
                </a:moveTo>
                <a:lnTo>
                  <a:pt x="71589" y="77228"/>
                </a:lnTo>
                <a:lnTo>
                  <a:pt x="87122" y="77228"/>
                </a:lnTo>
                <a:lnTo>
                  <a:pt x="87122" y="0"/>
                </a:lnTo>
                <a:lnTo>
                  <a:pt x="71589" y="0"/>
                </a:lnTo>
                <a:close/>
              </a:path>
              <a:path w="87122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197" y="64592"/>
                </a:lnTo>
                <a:lnTo>
                  <a:pt x="15532" y="64592"/>
                </a:lnTo>
                <a:lnTo>
                  <a:pt x="15532" y="41884"/>
                </a:lnTo>
                <a:lnTo>
                  <a:pt x="40982" y="41884"/>
                </a:lnTo>
                <a:lnTo>
                  <a:pt x="45542" y="46151"/>
                </a:lnTo>
                <a:lnTo>
                  <a:pt x="45542" y="60325"/>
                </a:lnTo>
                <a:lnTo>
                  <a:pt x="46745" y="75196"/>
                </a:lnTo>
                <a:lnTo>
                  <a:pt x="57112" y="66758"/>
                </a:lnTo>
                <a:lnTo>
                  <a:pt x="60921" y="53162"/>
                </a:lnTo>
                <a:lnTo>
                  <a:pt x="58798" y="42660"/>
                </a:lnTo>
                <a:lnTo>
                  <a:pt x="49982" y="32737"/>
                </a:lnTo>
                <a:lnTo>
                  <a:pt x="35788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833468" y="3690273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36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904632" y="3689365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17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610" y="26504"/>
                </a:moveTo>
                <a:lnTo>
                  <a:pt x="62408" y="22491"/>
                </a:lnTo>
                <a:lnTo>
                  <a:pt x="57880" y="10103"/>
                </a:lnTo>
                <a:lnTo>
                  <a:pt x="47357" y="2552"/>
                </a:lnTo>
                <a:lnTo>
                  <a:pt x="30784" y="0"/>
                </a:lnTo>
                <a:lnTo>
                  <a:pt x="25388" y="189"/>
                </a:lnTo>
                <a:lnTo>
                  <a:pt x="12925" y="3285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45" y="13246"/>
                </a:lnTo>
                <a:lnTo>
                  <a:pt x="42354" y="13246"/>
                </a:lnTo>
                <a:lnTo>
                  <a:pt x="47078" y="17818"/>
                </a:lnTo>
                <a:lnTo>
                  <a:pt x="47078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5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78" y="44018"/>
                </a:lnTo>
                <a:lnTo>
                  <a:pt x="47078" y="55753"/>
                </a:lnTo>
                <a:lnTo>
                  <a:pt x="46164" y="59397"/>
                </a:lnTo>
                <a:lnTo>
                  <a:pt x="43726" y="61696"/>
                </a:lnTo>
                <a:lnTo>
                  <a:pt x="39611" y="65493"/>
                </a:lnTo>
                <a:lnTo>
                  <a:pt x="35191" y="66103"/>
                </a:lnTo>
                <a:lnTo>
                  <a:pt x="29717" y="66103"/>
                </a:lnTo>
                <a:lnTo>
                  <a:pt x="36410" y="79057"/>
                </a:lnTo>
                <a:lnTo>
                  <a:pt x="41744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990741" y="3749828"/>
            <a:ext cx="17678" cy="41287"/>
          </a:xfrm>
          <a:custGeom>
            <a:avLst/>
            <a:gdLst/>
            <a:ahLst/>
            <a:cxnLst/>
            <a:rect l="l" t="t" r="r" b="b"/>
            <a:pathLst>
              <a:path w="17678" h="41287">
                <a:moveTo>
                  <a:pt x="0" y="41287"/>
                </a:moveTo>
                <a:lnTo>
                  <a:pt x="17678" y="26809"/>
                </a:lnTo>
                <a:lnTo>
                  <a:pt x="17678" y="0"/>
                </a:lnTo>
                <a:lnTo>
                  <a:pt x="0" y="0"/>
                </a:lnTo>
                <a:lnTo>
                  <a:pt x="0" y="4128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6121245" y="3690273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9" y="77228"/>
                </a:lnTo>
                <a:lnTo>
                  <a:pt x="61849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6203086" y="3689369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6285222" y="3689362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38" y="2499"/>
                </a:moveTo>
                <a:lnTo>
                  <a:pt x="10129" y="9443"/>
                </a:lnTo>
                <a:lnTo>
                  <a:pt x="2771" y="21537"/>
                </a:lnTo>
                <a:lnTo>
                  <a:pt x="0" y="39458"/>
                </a:lnTo>
                <a:lnTo>
                  <a:pt x="50" y="42158"/>
                </a:lnTo>
                <a:lnTo>
                  <a:pt x="3492" y="59271"/>
                </a:lnTo>
                <a:lnTo>
                  <a:pt x="11317" y="70694"/>
                </a:lnTo>
                <a:lnTo>
                  <a:pt x="22100" y="77074"/>
                </a:lnTo>
                <a:lnTo>
                  <a:pt x="34416" y="79057"/>
                </a:lnTo>
                <a:lnTo>
                  <a:pt x="37025" y="78989"/>
                </a:lnTo>
                <a:lnTo>
                  <a:pt x="49422" y="76021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2" y="63207"/>
                </a:lnTo>
                <a:lnTo>
                  <a:pt x="40512" y="65189"/>
                </a:lnTo>
                <a:lnTo>
                  <a:pt x="28486" y="65189"/>
                </a:lnTo>
                <a:lnTo>
                  <a:pt x="23456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56" y="16306"/>
                </a:lnTo>
                <a:lnTo>
                  <a:pt x="28486" y="13855"/>
                </a:lnTo>
                <a:lnTo>
                  <a:pt x="40512" y="13855"/>
                </a:lnTo>
                <a:lnTo>
                  <a:pt x="44322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73" y="9012"/>
                </a:lnTo>
                <a:lnTo>
                  <a:pt x="47384" y="2090"/>
                </a:lnTo>
                <a:lnTo>
                  <a:pt x="34416" y="0"/>
                </a:lnTo>
                <a:lnTo>
                  <a:pt x="32866" y="28"/>
                </a:lnTo>
                <a:lnTo>
                  <a:pt x="20638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6356850" y="3689369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59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442948" y="3690273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529821" y="3690273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04" y="0"/>
                </a:lnTo>
                <a:lnTo>
                  <a:pt x="45224" y="0"/>
                </a:lnTo>
                <a:lnTo>
                  <a:pt x="15836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608317" y="3690273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785745" y="3690273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952534" y="3690278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023696" y="3689365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797" y="79057"/>
                </a:moveTo>
                <a:lnTo>
                  <a:pt x="36398" y="79057"/>
                </a:lnTo>
                <a:lnTo>
                  <a:pt x="29692" y="66103"/>
                </a:lnTo>
                <a:lnTo>
                  <a:pt x="19494" y="66103"/>
                </a:lnTo>
                <a:lnTo>
                  <a:pt x="17195" y="79057"/>
                </a:lnTo>
                <a:lnTo>
                  <a:pt x="26797" y="79057"/>
                </a:lnTo>
                <a:close/>
              </a:path>
              <a:path w="36398" h="79057">
                <a:moveTo>
                  <a:pt x="62598" y="26504"/>
                </a:moveTo>
                <a:lnTo>
                  <a:pt x="62394" y="22481"/>
                </a:lnTo>
                <a:lnTo>
                  <a:pt x="57859" y="10098"/>
                </a:lnTo>
                <a:lnTo>
                  <a:pt x="47331" y="2551"/>
                </a:lnTo>
                <a:lnTo>
                  <a:pt x="30759" y="0"/>
                </a:lnTo>
                <a:lnTo>
                  <a:pt x="25386" y="187"/>
                </a:lnTo>
                <a:lnTo>
                  <a:pt x="12918" y="3281"/>
                </a:lnTo>
                <a:lnTo>
                  <a:pt x="3200" y="11277"/>
                </a:lnTo>
                <a:lnTo>
                  <a:pt x="13246" y="20866"/>
                </a:lnTo>
                <a:lnTo>
                  <a:pt x="17665" y="15379"/>
                </a:lnTo>
                <a:lnTo>
                  <a:pt x="21920" y="13246"/>
                </a:lnTo>
                <a:lnTo>
                  <a:pt x="42341" y="13246"/>
                </a:lnTo>
                <a:lnTo>
                  <a:pt x="47053" y="17818"/>
                </a:lnTo>
                <a:lnTo>
                  <a:pt x="47053" y="33197"/>
                </a:lnTo>
                <a:lnTo>
                  <a:pt x="26797" y="33197"/>
                </a:lnTo>
                <a:lnTo>
                  <a:pt x="14277" y="35127"/>
                </a:lnTo>
                <a:lnTo>
                  <a:pt x="3576" y="43004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07" y="76758"/>
                </a:lnTo>
                <a:lnTo>
                  <a:pt x="17195" y="79057"/>
                </a:lnTo>
                <a:lnTo>
                  <a:pt x="19494" y="66103"/>
                </a:lnTo>
                <a:lnTo>
                  <a:pt x="15062" y="62293"/>
                </a:lnTo>
                <a:lnTo>
                  <a:pt x="15062" y="47980"/>
                </a:lnTo>
                <a:lnTo>
                  <a:pt x="19799" y="44018"/>
                </a:lnTo>
                <a:lnTo>
                  <a:pt x="47053" y="44018"/>
                </a:lnTo>
                <a:lnTo>
                  <a:pt x="47053" y="55753"/>
                </a:lnTo>
                <a:lnTo>
                  <a:pt x="46151" y="59397"/>
                </a:lnTo>
                <a:lnTo>
                  <a:pt x="43700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692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58" y="71132"/>
                </a:lnTo>
                <a:lnTo>
                  <a:pt x="47358" y="78143"/>
                </a:lnTo>
                <a:lnTo>
                  <a:pt x="62598" y="78143"/>
                </a:lnTo>
                <a:lnTo>
                  <a:pt x="62598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110244" y="3690273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196814" y="3690268"/>
            <a:ext cx="72809" cy="97040"/>
          </a:xfrm>
          <a:custGeom>
            <a:avLst/>
            <a:gdLst/>
            <a:ahLst/>
            <a:cxnLst/>
            <a:rect l="l" t="t" r="r" b="b"/>
            <a:pathLst>
              <a:path w="72809" h="97040">
                <a:moveTo>
                  <a:pt x="57886" y="77228"/>
                </a:moveTo>
                <a:lnTo>
                  <a:pt x="57886" y="97040"/>
                </a:lnTo>
                <a:lnTo>
                  <a:pt x="72809" y="97040"/>
                </a:lnTo>
                <a:lnTo>
                  <a:pt x="72809" y="63677"/>
                </a:lnTo>
                <a:lnTo>
                  <a:pt x="61848" y="63677"/>
                </a:lnTo>
                <a:lnTo>
                  <a:pt x="61848" y="0"/>
                </a:lnTo>
                <a:lnTo>
                  <a:pt x="46304" y="0"/>
                </a:lnTo>
                <a:lnTo>
                  <a:pt x="46304" y="63677"/>
                </a:lnTo>
                <a:lnTo>
                  <a:pt x="15532" y="63677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57886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286282" y="3690277"/>
            <a:ext cx="87122" cy="77228"/>
          </a:xfrm>
          <a:custGeom>
            <a:avLst/>
            <a:gdLst/>
            <a:ahLst/>
            <a:cxnLst/>
            <a:rect l="l" t="t" r="r" b="b"/>
            <a:pathLst>
              <a:path w="87122" h="77228">
                <a:moveTo>
                  <a:pt x="40957" y="64592"/>
                </a:moveTo>
                <a:lnTo>
                  <a:pt x="33197" y="64592"/>
                </a:lnTo>
                <a:lnTo>
                  <a:pt x="35788" y="77228"/>
                </a:lnTo>
                <a:lnTo>
                  <a:pt x="46739" y="75196"/>
                </a:lnTo>
                <a:lnTo>
                  <a:pt x="45542" y="60325"/>
                </a:lnTo>
                <a:lnTo>
                  <a:pt x="40957" y="64592"/>
                </a:lnTo>
                <a:close/>
              </a:path>
              <a:path w="87122" h="77228">
                <a:moveTo>
                  <a:pt x="71577" y="0"/>
                </a:moveTo>
                <a:lnTo>
                  <a:pt x="71577" y="77228"/>
                </a:lnTo>
                <a:lnTo>
                  <a:pt x="87122" y="77228"/>
                </a:lnTo>
                <a:lnTo>
                  <a:pt x="87122" y="0"/>
                </a:lnTo>
                <a:lnTo>
                  <a:pt x="71577" y="0"/>
                </a:lnTo>
                <a:close/>
              </a:path>
              <a:path w="87122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197" y="64592"/>
                </a:lnTo>
                <a:lnTo>
                  <a:pt x="15519" y="64592"/>
                </a:lnTo>
                <a:lnTo>
                  <a:pt x="15519" y="41884"/>
                </a:lnTo>
                <a:lnTo>
                  <a:pt x="40957" y="41884"/>
                </a:lnTo>
                <a:lnTo>
                  <a:pt x="45542" y="46151"/>
                </a:lnTo>
                <a:lnTo>
                  <a:pt x="45542" y="60325"/>
                </a:lnTo>
                <a:lnTo>
                  <a:pt x="46739" y="75196"/>
                </a:lnTo>
                <a:lnTo>
                  <a:pt x="57108" y="66758"/>
                </a:lnTo>
                <a:lnTo>
                  <a:pt x="60921" y="53162"/>
                </a:lnTo>
                <a:lnTo>
                  <a:pt x="58796" y="42660"/>
                </a:lnTo>
                <a:lnTo>
                  <a:pt x="49977" y="32737"/>
                </a:lnTo>
                <a:lnTo>
                  <a:pt x="35788" y="29095"/>
                </a:lnTo>
                <a:lnTo>
                  <a:pt x="15519" y="29095"/>
                </a:lnTo>
                <a:lnTo>
                  <a:pt x="15519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483821" y="3689362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8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4" y="9020"/>
                </a:lnTo>
                <a:lnTo>
                  <a:pt x="47400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929840" y="3841945"/>
            <a:ext cx="97942" cy="132803"/>
          </a:xfrm>
          <a:custGeom>
            <a:avLst/>
            <a:gdLst/>
            <a:ahLst/>
            <a:cxnLst/>
            <a:rect l="l" t="t" r="r" b="b"/>
            <a:pathLst>
              <a:path w="97942" h="132803">
                <a:moveTo>
                  <a:pt x="14471" y="84043"/>
                </a:moveTo>
                <a:lnTo>
                  <a:pt x="9436" y="93662"/>
                </a:lnTo>
                <a:lnTo>
                  <a:pt x="0" y="93662"/>
                </a:lnTo>
                <a:lnTo>
                  <a:pt x="0" y="132803"/>
                </a:lnTo>
                <a:lnTo>
                  <a:pt x="15989" y="132803"/>
                </a:lnTo>
                <a:lnTo>
                  <a:pt x="15989" y="108445"/>
                </a:lnTo>
                <a:lnTo>
                  <a:pt x="81787" y="108445"/>
                </a:lnTo>
                <a:lnTo>
                  <a:pt x="81787" y="132803"/>
                </a:lnTo>
                <a:lnTo>
                  <a:pt x="97942" y="132803"/>
                </a:lnTo>
                <a:lnTo>
                  <a:pt x="97942" y="93662"/>
                </a:lnTo>
                <a:lnTo>
                  <a:pt x="85140" y="93662"/>
                </a:lnTo>
                <a:lnTo>
                  <a:pt x="85140" y="0"/>
                </a:lnTo>
                <a:lnTo>
                  <a:pt x="68694" y="14770"/>
                </a:lnTo>
                <a:lnTo>
                  <a:pt x="68694" y="93662"/>
                </a:lnTo>
                <a:lnTo>
                  <a:pt x="27876" y="93662"/>
                </a:lnTo>
                <a:lnTo>
                  <a:pt x="22694" y="0"/>
                </a:lnTo>
                <a:lnTo>
                  <a:pt x="22694" y="31978"/>
                </a:lnTo>
                <a:lnTo>
                  <a:pt x="22247" y="46506"/>
                </a:lnTo>
                <a:lnTo>
                  <a:pt x="20787" y="60351"/>
                </a:lnTo>
                <a:lnTo>
                  <a:pt x="18225" y="72902"/>
                </a:lnTo>
                <a:lnTo>
                  <a:pt x="14471" y="84043"/>
                </a:lnTo>
                <a:close/>
              </a:path>
              <a:path w="97942" h="132803">
                <a:moveTo>
                  <a:pt x="38531" y="14770"/>
                </a:moveTo>
                <a:lnTo>
                  <a:pt x="68694" y="14770"/>
                </a:lnTo>
                <a:lnTo>
                  <a:pt x="85140" y="0"/>
                </a:lnTo>
                <a:lnTo>
                  <a:pt x="22694" y="0"/>
                </a:lnTo>
                <a:lnTo>
                  <a:pt x="27876" y="93662"/>
                </a:lnTo>
                <a:lnTo>
                  <a:pt x="29880" y="89561"/>
                </a:lnTo>
                <a:lnTo>
                  <a:pt x="33972" y="78224"/>
                </a:lnTo>
                <a:lnTo>
                  <a:pt x="36642" y="65944"/>
                </a:lnTo>
                <a:lnTo>
                  <a:pt x="38093" y="52830"/>
                </a:lnTo>
                <a:lnTo>
                  <a:pt x="38531" y="38988"/>
                </a:lnTo>
                <a:lnTo>
                  <a:pt x="38531" y="1477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040626" y="387225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4"/>
                </a:lnTo>
                <a:lnTo>
                  <a:pt x="3295" y="59635"/>
                </a:lnTo>
                <a:lnTo>
                  <a:pt x="10795" y="70926"/>
                </a:lnTo>
                <a:lnTo>
                  <a:pt x="21595" y="77149"/>
                </a:lnTo>
                <a:lnTo>
                  <a:pt x="34734" y="79057"/>
                </a:lnTo>
                <a:lnTo>
                  <a:pt x="41829" y="78615"/>
                </a:lnTo>
                <a:lnTo>
                  <a:pt x="53831" y="74752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207"/>
                </a:lnTo>
                <a:lnTo>
                  <a:pt x="43713" y="65633"/>
                </a:lnTo>
                <a:lnTo>
                  <a:pt x="35026" y="65633"/>
                </a:lnTo>
                <a:lnTo>
                  <a:pt x="30326" y="65221"/>
                </a:lnTo>
                <a:lnTo>
                  <a:pt x="19200" y="58309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113627" y="3873158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8" y="54929"/>
                </a:moveTo>
                <a:lnTo>
                  <a:pt x="8229" y="63665"/>
                </a:lnTo>
                <a:lnTo>
                  <a:pt x="0" y="63665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65"/>
                </a:lnTo>
                <a:lnTo>
                  <a:pt x="69151" y="63665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65"/>
                </a:lnTo>
                <a:lnTo>
                  <a:pt x="24523" y="63665"/>
                </a:lnTo>
                <a:lnTo>
                  <a:pt x="17056" y="0"/>
                </a:lnTo>
                <a:lnTo>
                  <a:pt x="17056" y="19659"/>
                </a:lnTo>
                <a:lnTo>
                  <a:pt x="16795" y="29566"/>
                </a:lnTo>
                <a:lnTo>
                  <a:pt x="15070" y="44129"/>
                </a:lnTo>
                <a:lnTo>
                  <a:pt x="12078" y="54929"/>
                </a:lnTo>
                <a:close/>
              </a:path>
              <a:path w="79819" h="97027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65"/>
                </a:lnTo>
                <a:lnTo>
                  <a:pt x="24651" y="63391"/>
                </a:lnTo>
                <a:lnTo>
                  <a:pt x="28447" y="53437"/>
                </a:lnTo>
                <a:lnTo>
                  <a:pt x="30941" y="41386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5195937" y="3873163"/>
            <a:ext cx="69608" cy="107835"/>
          </a:xfrm>
          <a:custGeom>
            <a:avLst/>
            <a:gdLst/>
            <a:ahLst/>
            <a:cxnLst/>
            <a:rect l="l" t="t" r="r" b="b"/>
            <a:pathLst>
              <a:path w="69608" h="107835">
                <a:moveTo>
                  <a:pt x="14008" y="107835"/>
                </a:moveTo>
                <a:lnTo>
                  <a:pt x="15165" y="107818"/>
                </a:lnTo>
                <a:lnTo>
                  <a:pt x="27855" y="103897"/>
                </a:lnTo>
                <a:lnTo>
                  <a:pt x="35483" y="92608"/>
                </a:lnTo>
                <a:lnTo>
                  <a:pt x="69608" y="0"/>
                </a:lnTo>
                <a:lnTo>
                  <a:pt x="52997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01" y="73558"/>
                </a:lnTo>
                <a:lnTo>
                  <a:pt x="22834" y="85763"/>
                </a:lnTo>
                <a:lnTo>
                  <a:pt x="20561" y="92316"/>
                </a:lnTo>
                <a:lnTo>
                  <a:pt x="18122" y="93827"/>
                </a:lnTo>
                <a:lnTo>
                  <a:pt x="7759" y="93827"/>
                </a:lnTo>
                <a:lnTo>
                  <a:pt x="7759" y="107835"/>
                </a:lnTo>
                <a:lnTo>
                  <a:pt x="14008" y="10783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278983" y="3873152"/>
            <a:ext cx="98856" cy="77241"/>
          </a:xfrm>
          <a:custGeom>
            <a:avLst/>
            <a:gdLst/>
            <a:ahLst/>
            <a:cxnLst/>
            <a:rect l="l" t="t" r="r" b="b"/>
            <a:pathLst>
              <a:path w="98856" h="77241">
                <a:moveTo>
                  <a:pt x="98856" y="77241"/>
                </a:moveTo>
                <a:lnTo>
                  <a:pt x="98856" y="0"/>
                </a:lnTo>
                <a:lnTo>
                  <a:pt x="83312" y="0"/>
                </a:lnTo>
                <a:lnTo>
                  <a:pt x="83312" y="63677"/>
                </a:lnTo>
                <a:lnTo>
                  <a:pt x="57264" y="63677"/>
                </a:lnTo>
                <a:lnTo>
                  <a:pt x="57264" y="0"/>
                </a:lnTo>
                <a:lnTo>
                  <a:pt x="41732" y="0"/>
                </a:lnTo>
                <a:lnTo>
                  <a:pt x="41732" y="63677"/>
                </a:lnTo>
                <a:lnTo>
                  <a:pt x="15532" y="63677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98856" y="7724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5403032" y="3873152"/>
            <a:ext cx="66103" cy="77241"/>
          </a:xfrm>
          <a:custGeom>
            <a:avLst/>
            <a:gdLst/>
            <a:ahLst/>
            <a:cxnLst/>
            <a:rect l="l" t="t" r="r" b="b"/>
            <a:pathLst>
              <a:path w="66103" h="77241">
                <a:moveTo>
                  <a:pt x="33058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33"/>
                </a:lnTo>
                <a:lnTo>
                  <a:pt x="47066" y="77241"/>
                </a:lnTo>
                <a:lnTo>
                  <a:pt x="66103" y="77241"/>
                </a:lnTo>
                <a:lnTo>
                  <a:pt x="33058" y="36258"/>
                </a:lnTo>
                <a:close/>
              </a:path>
              <a:path w="66103" h="77241">
                <a:moveTo>
                  <a:pt x="0" y="0"/>
                </a:moveTo>
                <a:lnTo>
                  <a:pt x="0" y="77241"/>
                </a:lnTo>
                <a:lnTo>
                  <a:pt x="15684" y="77241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5474812" y="3872257"/>
            <a:ext cx="64452" cy="79057"/>
          </a:xfrm>
          <a:custGeom>
            <a:avLst/>
            <a:gdLst/>
            <a:ahLst/>
            <a:cxnLst/>
            <a:rect l="l" t="t" r="r" b="b"/>
            <a:pathLst>
              <a:path w="64452" h="79057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84" y="13842"/>
                </a:lnTo>
                <a:lnTo>
                  <a:pt x="36715" y="13842"/>
                </a:lnTo>
                <a:lnTo>
                  <a:pt x="40678" y="15366"/>
                </a:lnTo>
                <a:lnTo>
                  <a:pt x="43573" y="18262"/>
                </a:lnTo>
                <a:lnTo>
                  <a:pt x="48298" y="22986"/>
                </a:lnTo>
                <a:lnTo>
                  <a:pt x="48907" y="31064"/>
                </a:lnTo>
                <a:lnTo>
                  <a:pt x="48907" y="47828"/>
                </a:lnTo>
                <a:lnTo>
                  <a:pt x="48298" y="55879"/>
                </a:lnTo>
                <a:lnTo>
                  <a:pt x="43573" y="60617"/>
                </a:lnTo>
                <a:lnTo>
                  <a:pt x="40678" y="63499"/>
                </a:lnTo>
                <a:lnTo>
                  <a:pt x="36715" y="65189"/>
                </a:lnTo>
                <a:lnTo>
                  <a:pt x="27584" y="65189"/>
                </a:lnTo>
                <a:lnTo>
                  <a:pt x="23761" y="63499"/>
                </a:lnTo>
                <a:lnTo>
                  <a:pt x="20878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71" y="79057"/>
                </a:lnTo>
                <a:lnTo>
                  <a:pt x="50279" y="75082"/>
                </a:lnTo>
                <a:lnTo>
                  <a:pt x="55295" y="69900"/>
                </a:lnTo>
                <a:lnTo>
                  <a:pt x="59082" y="65023"/>
                </a:lnTo>
                <a:lnTo>
                  <a:pt x="63341" y="53599"/>
                </a:lnTo>
                <a:lnTo>
                  <a:pt x="64452" y="39433"/>
                </a:lnTo>
                <a:lnTo>
                  <a:pt x="64208" y="32128"/>
                </a:lnTo>
                <a:lnTo>
                  <a:pt x="61691" y="19396"/>
                </a:lnTo>
                <a:lnTo>
                  <a:pt x="55295" y="9131"/>
                </a:lnTo>
                <a:lnTo>
                  <a:pt x="50279" y="3949"/>
                </a:lnTo>
                <a:lnTo>
                  <a:pt x="42671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52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44" y="47828"/>
                </a:lnTo>
                <a:lnTo>
                  <a:pt x="14173" y="3949"/>
                </a:lnTo>
                <a:lnTo>
                  <a:pt x="9156" y="9131"/>
                </a:lnTo>
                <a:lnTo>
                  <a:pt x="5433" y="13905"/>
                </a:lnTo>
                <a:lnTo>
                  <a:pt x="1123" y="25333"/>
                </a:lnTo>
                <a:lnTo>
                  <a:pt x="0" y="39433"/>
                </a:lnTo>
                <a:lnTo>
                  <a:pt x="254" y="46960"/>
                </a:lnTo>
                <a:lnTo>
                  <a:pt x="2781" y="59681"/>
                </a:lnTo>
                <a:lnTo>
                  <a:pt x="9156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5560321" y="3841781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19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19" y="108610"/>
                </a:lnTo>
                <a:lnTo>
                  <a:pt x="48590" y="55448"/>
                </a:lnTo>
                <a:lnTo>
                  <a:pt x="48590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90" y="31381"/>
                </a:lnTo>
                <a:lnTo>
                  <a:pt x="15519" y="83781"/>
                </a:lnTo>
                <a:lnTo>
                  <a:pt x="15519" y="31381"/>
                </a:lnTo>
                <a:close/>
              </a:path>
              <a:path w="64122" h="108610">
                <a:moveTo>
                  <a:pt x="21005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7" y="19967"/>
                </a:lnTo>
                <a:lnTo>
                  <a:pt x="50472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33" y="7162"/>
                </a:lnTo>
                <a:lnTo>
                  <a:pt x="38531" y="10363"/>
                </a:lnTo>
                <a:lnTo>
                  <a:pt x="25742" y="10363"/>
                </a:lnTo>
                <a:lnTo>
                  <a:pt x="21628" y="7162"/>
                </a:lnTo>
                <a:lnTo>
                  <a:pt x="2100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5687561" y="3841935"/>
            <a:ext cx="95669" cy="108457"/>
          </a:xfrm>
          <a:custGeom>
            <a:avLst/>
            <a:gdLst/>
            <a:ahLst/>
            <a:cxnLst/>
            <a:rect l="l" t="t" r="r" b="b"/>
            <a:pathLst>
              <a:path w="95669" h="108458">
                <a:moveTo>
                  <a:pt x="16446" y="108458"/>
                </a:moveTo>
                <a:lnTo>
                  <a:pt x="16446" y="35953"/>
                </a:lnTo>
                <a:lnTo>
                  <a:pt x="41897" y="88811"/>
                </a:lnTo>
                <a:lnTo>
                  <a:pt x="54076" y="88811"/>
                </a:lnTo>
                <a:lnTo>
                  <a:pt x="79057" y="35953"/>
                </a:lnTo>
                <a:lnTo>
                  <a:pt x="79057" y="108458"/>
                </a:lnTo>
                <a:lnTo>
                  <a:pt x="95669" y="108458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75"/>
                </a:lnTo>
                <a:lnTo>
                  <a:pt x="16306" y="0"/>
                </a:lnTo>
                <a:lnTo>
                  <a:pt x="0" y="0"/>
                </a:lnTo>
                <a:lnTo>
                  <a:pt x="0" y="108458"/>
                </a:lnTo>
                <a:lnTo>
                  <a:pt x="16446" y="108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5805980" y="3872257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79"/>
                </a:lnTo>
                <a:lnTo>
                  <a:pt x="43561" y="60617"/>
                </a:lnTo>
                <a:lnTo>
                  <a:pt x="40665" y="63499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499"/>
                </a:lnTo>
                <a:lnTo>
                  <a:pt x="20866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9" y="65025"/>
                </a:lnTo>
                <a:lnTo>
                  <a:pt x="63332" y="53601"/>
                </a:lnTo>
                <a:lnTo>
                  <a:pt x="64439" y="39433"/>
                </a:lnTo>
                <a:lnTo>
                  <a:pt x="64197" y="32131"/>
                </a:lnTo>
                <a:lnTo>
                  <a:pt x="61687" y="19397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39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32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28" y="13903"/>
                </a:lnTo>
                <a:lnTo>
                  <a:pt x="1123" y="25331"/>
                </a:lnTo>
                <a:lnTo>
                  <a:pt x="0" y="39433"/>
                </a:lnTo>
                <a:lnTo>
                  <a:pt x="253" y="46956"/>
                </a:lnTo>
                <a:lnTo>
                  <a:pt x="2778" y="59680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5891486" y="3872250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46"/>
                </a:lnTo>
                <a:lnTo>
                  <a:pt x="15727" y="33030"/>
                </a:lnTo>
                <a:lnTo>
                  <a:pt x="19525" y="19394"/>
                </a:lnTo>
                <a:lnTo>
                  <a:pt x="31673" y="13855"/>
                </a:lnTo>
                <a:lnTo>
                  <a:pt x="21005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46"/>
                </a:moveTo>
                <a:lnTo>
                  <a:pt x="62898" y="30200"/>
                </a:lnTo>
                <a:lnTo>
                  <a:pt x="60562" y="17223"/>
                </a:lnTo>
                <a:lnTo>
                  <a:pt x="54521" y="6845"/>
                </a:lnTo>
                <a:lnTo>
                  <a:pt x="50253" y="2590"/>
                </a:lnTo>
                <a:lnTo>
                  <a:pt x="43560" y="0"/>
                </a:lnTo>
                <a:lnTo>
                  <a:pt x="27406" y="0"/>
                </a:lnTo>
                <a:lnTo>
                  <a:pt x="21005" y="2133"/>
                </a:lnTo>
                <a:lnTo>
                  <a:pt x="31673" y="13855"/>
                </a:lnTo>
                <a:lnTo>
                  <a:pt x="37471" y="14710"/>
                </a:lnTo>
                <a:lnTo>
                  <a:pt x="45874" y="23862"/>
                </a:lnTo>
                <a:lnTo>
                  <a:pt x="47675" y="39446"/>
                </a:lnTo>
                <a:lnTo>
                  <a:pt x="47476" y="45936"/>
                </a:lnTo>
                <a:lnTo>
                  <a:pt x="43696" y="59615"/>
                </a:lnTo>
                <a:lnTo>
                  <a:pt x="31673" y="65189"/>
                </a:lnTo>
                <a:lnTo>
                  <a:pt x="25642" y="64263"/>
                </a:lnTo>
                <a:lnTo>
                  <a:pt x="17315" y="55004"/>
                </a:lnTo>
                <a:lnTo>
                  <a:pt x="15532" y="39446"/>
                </a:lnTo>
                <a:lnTo>
                  <a:pt x="15532" y="109372"/>
                </a:lnTo>
                <a:lnTo>
                  <a:pt x="15532" y="70205"/>
                </a:lnTo>
                <a:lnTo>
                  <a:pt x="21158" y="77076"/>
                </a:lnTo>
                <a:lnTo>
                  <a:pt x="27558" y="79057"/>
                </a:lnTo>
                <a:lnTo>
                  <a:pt x="43700" y="79057"/>
                </a:lnTo>
                <a:lnTo>
                  <a:pt x="50253" y="76454"/>
                </a:lnTo>
                <a:lnTo>
                  <a:pt x="54521" y="72186"/>
                </a:lnTo>
                <a:lnTo>
                  <a:pt x="59027" y="65638"/>
                </a:lnTo>
                <a:lnTo>
                  <a:pt x="62419" y="53357"/>
                </a:lnTo>
                <a:lnTo>
                  <a:pt x="63195" y="394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5972096" y="3872257"/>
            <a:ext cx="64427" cy="79057"/>
          </a:xfrm>
          <a:custGeom>
            <a:avLst/>
            <a:gdLst/>
            <a:ahLst/>
            <a:cxnLst/>
            <a:rect l="l" t="t" r="r" b="b"/>
            <a:pathLst>
              <a:path w="64427" h="79057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59" y="13842"/>
                </a:lnTo>
                <a:lnTo>
                  <a:pt x="36715" y="13842"/>
                </a:lnTo>
                <a:lnTo>
                  <a:pt x="40652" y="15366"/>
                </a:lnTo>
                <a:lnTo>
                  <a:pt x="43561" y="18262"/>
                </a:lnTo>
                <a:lnTo>
                  <a:pt x="48272" y="22986"/>
                </a:lnTo>
                <a:lnTo>
                  <a:pt x="48895" y="31064"/>
                </a:lnTo>
                <a:lnTo>
                  <a:pt x="48895" y="47828"/>
                </a:lnTo>
                <a:lnTo>
                  <a:pt x="48272" y="55879"/>
                </a:lnTo>
                <a:lnTo>
                  <a:pt x="43561" y="60617"/>
                </a:lnTo>
                <a:lnTo>
                  <a:pt x="40652" y="63499"/>
                </a:lnTo>
                <a:lnTo>
                  <a:pt x="36715" y="65189"/>
                </a:lnTo>
                <a:lnTo>
                  <a:pt x="27559" y="65189"/>
                </a:lnTo>
                <a:lnTo>
                  <a:pt x="23761" y="63499"/>
                </a:lnTo>
                <a:lnTo>
                  <a:pt x="20866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46" y="79057"/>
                </a:lnTo>
                <a:lnTo>
                  <a:pt x="50253" y="75082"/>
                </a:lnTo>
                <a:lnTo>
                  <a:pt x="55295" y="69900"/>
                </a:lnTo>
                <a:lnTo>
                  <a:pt x="59071" y="65028"/>
                </a:lnTo>
                <a:lnTo>
                  <a:pt x="63320" y="53602"/>
                </a:lnTo>
                <a:lnTo>
                  <a:pt x="64427" y="39433"/>
                </a:lnTo>
                <a:lnTo>
                  <a:pt x="64185" y="32134"/>
                </a:lnTo>
                <a:lnTo>
                  <a:pt x="61678" y="19399"/>
                </a:lnTo>
                <a:lnTo>
                  <a:pt x="55295" y="9131"/>
                </a:lnTo>
                <a:lnTo>
                  <a:pt x="50253" y="3949"/>
                </a:lnTo>
                <a:lnTo>
                  <a:pt x="42646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27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32" y="47828"/>
                </a:lnTo>
                <a:lnTo>
                  <a:pt x="14173" y="3949"/>
                </a:lnTo>
                <a:lnTo>
                  <a:pt x="9131" y="9131"/>
                </a:lnTo>
                <a:lnTo>
                  <a:pt x="5418" y="13900"/>
                </a:lnTo>
                <a:lnTo>
                  <a:pt x="1119" y="25330"/>
                </a:lnTo>
                <a:lnTo>
                  <a:pt x="0" y="39433"/>
                </a:lnTo>
                <a:lnTo>
                  <a:pt x="252" y="46953"/>
                </a:lnTo>
                <a:lnTo>
                  <a:pt x="2769" y="59679"/>
                </a:lnTo>
                <a:lnTo>
                  <a:pt x="9131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6048134" y="3872257"/>
            <a:ext cx="61848" cy="78879"/>
          </a:xfrm>
          <a:custGeom>
            <a:avLst/>
            <a:gdLst/>
            <a:ahLst/>
            <a:cxnLst/>
            <a:rect l="l" t="t" r="r" b="b"/>
            <a:pathLst>
              <a:path w="61849" h="78879">
                <a:moveTo>
                  <a:pt x="33210" y="44475"/>
                </a:moveTo>
                <a:lnTo>
                  <a:pt x="41287" y="44475"/>
                </a:lnTo>
                <a:lnTo>
                  <a:pt x="46621" y="47675"/>
                </a:lnTo>
                <a:lnTo>
                  <a:pt x="46621" y="61988"/>
                </a:lnTo>
                <a:lnTo>
                  <a:pt x="38239" y="65786"/>
                </a:lnTo>
                <a:lnTo>
                  <a:pt x="21945" y="65786"/>
                </a:lnTo>
                <a:lnTo>
                  <a:pt x="15392" y="63652"/>
                </a:lnTo>
                <a:lnTo>
                  <a:pt x="9296" y="58166"/>
                </a:lnTo>
                <a:lnTo>
                  <a:pt x="0" y="67919"/>
                </a:lnTo>
                <a:lnTo>
                  <a:pt x="7466" y="73310"/>
                </a:lnTo>
                <a:lnTo>
                  <a:pt x="19376" y="77651"/>
                </a:lnTo>
                <a:lnTo>
                  <a:pt x="32448" y="78879"/>
                </a:lnTo>
                <a:lnTo>
                  <a:pt x="46560" y="76259"/>
                </a:lnTo>
                <a:lnTo>
                  <a:pt x="57567" y="68288"/>
                </a:lnTo>
                <a:lnTo>
                  <a:pt x="61849" y="55740"/>
                </a:lnTo>
                <a:lnTo>
                  <a:pt x="61849" y="47205"/>
                </a:lnTo>
                <a:lnTo>
                  <a:pt x="56819" y="40513"/>
                </a:lnTo>
                <a:lnTo>
                  <a:pt x="49352" y="37757"/>
                </a:lnTo>
                <a:lnTo>
                  <a:pt x="56375" y="34874"/>
                </a:lnTo>
                <a:lnTo>
                  <a:pt x="60629" y="28321"/>
                </a:lnTo>
                <a:lnTo>
                  <a:pt x="60629" y="20853"/>
                </a:lnTo>
                <a:lnTo>
                  <a:pt x="58032" y="11252"/>
                </a:lnTo>
                <a:lnTo>
                  <a:pt x="47838" y="2864"/>
                </a:lnTo>
                <a:lnTo>
                  <a:pt x="32753" y="0"/>
                </a:lnTo>
                <a:lnTo>
                  <a:pt x="26947" y="217"/>
                </a:lnTo>
                <a:lnTo>
                  <a:pt x="14340" y="2689"/>
                </a:lnTo>
                <a:lnTo>
                  <a:pt x="3060" y="8674"/>
                </a:lnTo>
                <a:lnTo>
                  <a:pt x="11734" y="18567"/>
                </a:lnTo>
                <a:lnTo>
                  <a:pt x="17221" y="14617"/>
                </a:lnTo>
                <a:lnTo>
                  <a:pt x="23622" y="12776"/>
                </a:lnTo>
                <a:lnTo>
                  <a:pt x="39458" y="12776"/>
                </a:lnTo>
                <a:lnTo>
                  <a:pt x="45402" y="16141"/>
                </a:lnTo>
                <a:lnTo>
                  <a:pt x="45402" y="29083"/>
                </a:lnTo>
                <a:lnTo>
                  <a:pt x="40525" y="32880"/>
                </a:lnTo>
                <a:lnTo>
                  <a:pt x="21793" y="32880"/>
                </a:lnTo>
                <a:lnTo>
                  <a:pt x="21793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6126927" y="3872257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79"/>
                </a:lnTo>
                <a:lnTo>
                  <a:pt x="43561" y="60617"/>
                </a:lnTo>
                <a:lnTo>
                  <a:pt x="40665" y="63499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499"/>
                </a:lnTo>
                <a:lnTo>
                  <a:pt x="20866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9" y="65025"/>
                </a:lnTo>
                <a:lnTo>
                  <a:pt x="63332" y="53601"/>
                </a:lnTo>
                <a:lnTo>
                  <a:pt x="64439" y="39433"/>
                </a:lnTo>
                <a:lnTo>
                  <a:pt x="64197" y="32131"/>
                </a:lnTo>
                <a:lnTo>
                  <a:pt x="61687" y="19397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28"/>
                </a:lnTo>
                <a:lnTo>
                  <a:pt x="15532" y="31064"/>
                </a:lnTo>
                <a:close/>
              </a:path>
              <a:path w="64439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32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28" y="13903"/>
                </a:lnTo>
                <a:lnTo>
                  <a:pt x="1123" y="25331"/>
                </a:lnTo>
                <a:lnTo>
                  <a:pt x="0" y="39433"/>
                </a:lnTo>
                <a:lnTo>
                  <a:pt x="253" y="46956"/>
                </a:lnTo>
                <a:lnTo>
                  <a:pt x="2778" y="59680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6212437" y="3873152"/>
            <a:ext cx="76758" cy="77241"/>
          </a:xfrm>
          <a:custGeom>
            <a:avLst/>
            <a:gdLst/>
            <a:ahLst/>
            <a:cxnLst/>
            <a:rect l="l" t="t" r="r" b="b"/>
            <a:pathLst>
              <a:path w="76758" h="77241">
                <a:moveTo>
                  <a:pt x="15519" y="77241"/>
                </a:moveTo>
                <a:lnTo>
                  <a:pt x="15519" y="27736"/>
                </a:lnTo>
                <a:lnTo>
                  <a:pt x="33654" y="63080"/>
                </a:lnTo>
                <a:lnTo>
                  <a:pt x="43408" y="63080"/>
                </a:lnTo>
                <a:lnTo>
                  <a:pt x="61213" y="27736"/>
                </a:lnTo>
                <a:lnTo>
                  <a:pt x="61213" y="77241"/>
                </a:lnTo>
                <a:lnTo>
                  <a:pt x="76758" y="77241"/>
                </a:lnTo>
                <a:lnTo>
                  <a:pt x="76758" y="0"/>
                </a:lnTo>
                <a:lnTo>
                  <a:pt x="61518" y="0"/>
                </a:lnTo>
                <a:lnTo>
                  <a:pt x="38519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41"/>
                </a:lnTo>
                <a:lnTo>
                  <a:pt x="15519" y="7724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6350647" y="3873152"/>
            <a:ext cx="64122" cy="77241"/>
          </a:xfrm>
          <a:custGeom>
            <a:avLst/>
            <a:gdLst/>
            <a:ahLst/>
            <a:cxnLst/>
            <a:rect l="l" t="t" r="r" b="b"/>
            <a:pathLst>
              <a:path w="64122" h="77241">
                <a:moveTo>
                  <a:pt x="15532" y="0"/>
                </a:move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48590" y="24079"/>
                </a:lnTo>
                <a:lnTo>
                  <a:pt x="48590" y="77241"/>
                </a:lnTo>
                <a:lnTo>
                  <a:pt x="64122" y="77241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12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6473953" y="3841024"/>
            <a:ext cx="77673" cy="110286"/>
          </a:xfrm>
          <a:custGeom>
            <a:avLst/>
            <a:gdLst/>
            <a:ahLst/>
            <a:cxnLst/>
            <a:rect l="l" t="t" r="r" b="b"/>
            <a:pathLst>
              <a:path w="77673" h="110286">
                <a:moveTo>
                  <a:pt x="0" y="55143"/>
                </a:moveTo>
                <a:lnTo>
                  <a:pt x="76" y="65322"/>
                </a:lnTo>
                <a:lnTo>
                  <a:pt x="1089" y="79275"/>
                </a:lnTo>
                <a:lnTo>
                  <a:pt x="4299" y="90093"/>
                </a:lnTo>
                <a:lnTo>
                  <a:pt x="10960" y="99301"/>
                </a:lnTo>
                <a:lnTo>
                  <a:pt x="14400" y="102362"/>
                </a:lnTo>
                <a:lnTo>
                  <a:pt x="25364" y="108235"/>
                </a:lnTo>
                <a:lnTo>
                  <a:pt x="38988" y="110286"/>
                </a:lnTo>
                <a:lnTo>
                  <a:pt x="39318" y="110285"/>
                </a:lnTo>
                <a:lnTo>
                  <a:pt x="53062" y="108020"/>
                </a:lnTo>
                <a:lnTo>
                  <a:pt x="64438" y="101564"/>
                </a:lnTo>
                <a:lnTo>
                  <a:pt x="72843" y="91127"/>
                </a:lnTo>
                <a:lnTo>
                  <a:pt x="77673" y="76923"/>
                </a:lnTo>
                <a:lnTo>
                  <a:pt x="61213" y="76923"/>
                </a:lnTo>
                <a:lnTo>
                  <a:pt x="59999" y="80954"/>
                </a:lnTo>
                <a:lnTo>
                  <a:pt x="52176" y="91636"/>
                </a:lnTo>
                <a:lnTo>
                  <a:pt x="38988" y="95656"/>
                </a:lnTo>
                <a:lnTo>
                  <a:pt x="32423" y="95656"/>
                </a:lnTo>
                <a:lnTo>
                  <a:pt x="26949" y="93218"/>
                </a:lnTo>
                <a:lnTo>
                  <a:pt x="22986" y="88950"/>
                </a:lnTo>
                <a:lnTo>
                  <a:pt x="19528" y="83989"/>
                </a:lnTo>
                <a:lnTo>
                  <a:pt x="17049" y="73531"/>
                </a:lnTo>
                <a:lnTo>
                  <a:pt x="16446" y="55143"/>
                </a:lnTo>
                <a:lnTo>
                  <a:pt x="16727" y="41048"/>
                </a:lnTo>
                <a:lnTo>
                  <a:pt x="18562" y="28745"/>
                </a:lnTo>
                <a:lnTo>
                  <a:pt x="22986" y="21323"/>
                </a:lnTo>
                <a:lnTo>
                  <a:pt x="26949" y="17068"/>
                </a:lnTo>
                <a:lnTo>
                  <a:pt x="32423" y="14617"/>
                </a:lnTo>
                <a:lnTo>
                  <a:pt x="38988" y="14617"/>
                </a:lnTo>
                <a:lnTo>
                  <a:pt x="43109" y="14937"/>
                </a:lnTo>
                <a:lnTo>
                  <a:pt x="54818" y="21060"/>
                </a:lnTo>
                <a:lnTo>
                  <a:pt x="60921" y="33362"/>
                </a:lnTo>
                <a:lnTo>
                  <a:pt x="77673" y="33362"/>
                </a:lnTo>
                <a:lnTo>
                  <a:pt x="72712" y="18878"/>
                </a:lnTo>
                <a:lnTo>
                  <a:pt x="64267" y="8529"/>
                </a:lnTo>
                <a:lnTo>
                  <a:pt x="52838" y="2167"/>
                </a:lnTo>
                <a:lnTo>
                  <a:pt x="38988" y="0"/>
                </a:lnTo>
                <a:lnTo>
                  <a:pt x="33623" y="285"/>
                </a:lnTo>
                <a:lnTo>
                  <a:pt x="21010" y="3787"/>
                </a:lnTo>
                <a:lnTo>
                  <a:pt x="10960" y="10960"/>
                </a:lnTo>
                <a:lnTo>
                  <a:pt x="6577" y="16241"/>
                </a:lnTo>
                <a:lnTo>
                  <a:pt x="2087" y="26208"/>
                </a:lnTo>
                <a:lnTo>
                  <a:pt x="312" y="38666"/>
                </a:lnTo>
                <a:lnTo>
                  <a:pt x="0" y="5514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6571785" y="3873152"/>
            <a:ext cx="61836" cy="77241"/>
          </a:xfrm>
          <a:custGeom>
            <a:avLst/>
            <a:gdLst/>
            <a:ahLst/>
            <a:cxnLst/>
            <a:rect l="l" t="t" r="r" b="b"/>
            <a:pathLst>
              <a:path w="61836" h="77241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19" y="30772"/>
                </a:lnTo>
                <a:lnTo>
                  <a:pt x="15519" y="0"/>
                </a:lnTo>
                <a:lnTo>
                  <a:pt x="0" y="0"/>
                </a:lnTo>
                <a:lnTo>
                  <a:pt x="0" y="77241"/>
                </a:lnTo>
                <a:lnTo>
                  <a:pt x="15519" y="77241"/>
                </a:lnTo>
                <a:lnTo>
                  <a:pt x="15519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36" y="77241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6654382" y="387225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3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2"/>
                </a:lnTo>
                <a:lnTo>
                  <a:pt x="3290" y="59628"/>
                </a:lnTo>
                <a:lnTo>
                  <a:pt x="10785" y="70923"/>
                </a:lnTo>
                <a:lnTo>
                  <a:pt x="21582" y="77149"/>
                </a:lnTo>
                <a:lnTo>
                  <a:pt x="34721" y="79057"/>
                </a:lnTo>
                <a:lnTo>
                  <a:pt x="41826" y="78614"/>
                </a:lnTo>
                <a:lnTo>
                  <a:pt x="53825" y="74749"/>
                </a:lnTo>
                <a:lnTo>
                  <a:pt x="63665" y="67005"/>
                </a:lnTo>
                <a:lnTo>
                  <a:pt x="53759" y="57721"/>
                </a:lnTo>
                <a:lnTo>
                  <a:pt x="48272" y="63207"/>
                </a:lnTo>
                <a:lnTo>
                  <a:pt x="43700" y="65633"/>
                </a:lnTo>
                <a:lnTo>
                  <a:pt x="35013" y="65633"/>
                </a:lnTo>
                <a:lnTo>
                  <a:pt x="30317" y="65221"/>
                </a:lnTo>
                <a:lnTo>
                  <a:pt x="19191" y="58309"/>
                </a:lnTo>
                <a:lnTo>
                  <a:pt x="15379" y="44005"/>
                </a:lnTo>
                <a:lnTo>
                  <a:pt x="65493" y="44005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6741091" y="3873162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32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6794126" y="3873163"/>
            <a:ext cx="69608" cy="107835"/>
          </a:xfrm>
          <a:custGeom>
            <a:avLst/>
            <a:gdLst/>
            <a:ahLst/>
            <a:cxnLst/>
            <a:rect l="l" t="t" r="r" b="b"/>
            <a:pathLst>
              <a:path w="69608" h="107835">
                <a:moveTo>
                  <a:pt x="14020" y="107835"/>
                </a:moveTo>
                <a:lnTo>
                  <a:pt x="15176" y="107818"/>
                </a:lnTo>
                <a:lnTo>
                  <a:pt x="27858" y="103897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14" y="73558"/>
                </a:lnTo>
                <a:lnTo>
                  <a:pt x="22847" y="85763"/>
                </a:lnTo>
                <a:lnTo>
                  <a:pt x="20561" y="92316"/>
                </a:lnTo>
                <a:lnTo>
                  <a:pt x="18135" y="93827"/>
                </a:lnTo>
                <a:lnTo>
                  <a:pt x="7759" y="93827"/>
                </a:lnTo>
                <a:lnTo>
                  <a:pt x="7759" y="107835"/>
                </a:lnTo>
                <a:lnTo>
                  <a:pt x="14020" y="10783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6877175" y="3872250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46"/>
                </a:lnTo>
                <a:lnTo>
                  <a:pt x="15739" y="33030"/>
                </a:lnTo>
                <a:lnTo>
                  <a:pt x="19532" y="19394"/>
                </a:lnTo>
                <a:lnTo>
                  <a:pt x="31686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46"/>
                </a:moveTo>
                <a:lnTo>
                  <a:pt x="62910" y="30200"/>
                </a:lnTo>
                <a:lnTo>
                  <a:pt x="60575" y="17223"/>
                </a:lnTo>
                <a:lnTo>
                  <a:pt x="54533" y="6845"/>
                </a:lnTo>
                <a:lnTo>
                  <a:pt x="50266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55"/>
                </a:lnTo>
                <a:lnTo>
                  <a:pt x="37472" y="14708"/>
                </a:lnTo>
                <a:lnTo>
                  <a:pt x="45874" y="23859"/>
                </a:lnTo>
                <a:lnTo>
                  <a:pt x="47675" y="39446"/>
                </a:lnTo>
                <a:lnTo>
                  <a:pt x="47477" y="45928"/>
                </a:lnTo>
                <a:lnTo>
                  <a:pt x="43700" y="59613"/>
                </a:lnTo>
                <a:lnTo>
                  <a:pt x="31686" y="65189"/>
                </a:lnTo>
                <a:lnTo>
                  <a:pt x="25650" y="64263"/>
                </a:lnTo>
                <a:lnTo>
                  <a:pt x="17323" y="55004"/>
                </a:lnTo>
                <a:lnTo>
                  <a:pt x="15544" y="39446"/>
                </a:lnTo>
                <a:lnTo>
                  <a:pt x="15544" y="109372"/>
                </a:lnTo>
                <a:lnTo>
                  <a:pt x="15544" y="70205"/>
                </a:lnTo>
                <a:lnTo>
                  <a:pt x="21183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54"/>
                </a:lnTo>
                <a:lnTo>
                  <a:pt x="54533" y="72186"/>
                </a:lnTo>
                <a:lnTo>
                  <a:pt x="59040" y="65638"/>
                </a:lnTo>
                <a:lnTo>
                  <a:pt x="62432" y="53357"/>
                </a:lnTo>
                <a:lnTo>
                  <a:pt x="63207" y="394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6957785" y="3872257"/>
            <a:ext cx="64452" cy="79057"/>
          </a:xfrm>
          <a:custGeom>
            <a:avLst/>
            <a:gdLst/>
            <a:ahLst/>
            <a:cxnLst/>
            <a:rect l="l" t="t" r="r" b="b"/>
            <a:pathLst>
              <a:path w="64452" h="79057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84" y="13842"/>
                </a:lnTo>
                <a:lnTo>
                  <a:pt x="36715" y="13842"/>
                </a:lnTo>
                <a:lnTo>
                  <a:pt x="40678" y="15366"/>
                </a:lnTo>
                <a:lnTo>
                  <a:pt x="43573" y="18262"/>
                </a:lnTo>
                <a:lnTo>
                  <a:pt x="48298" y="22986"/>
                </a:lnTo>
                <a:lnTo>
                  <a:pt x="48907" y="31064"/>
                </a:lnTo>
                <a:lnTo>
                  <a:pt x="48907" y="47828"/>
                </a:lnTo>
                <a:lnTo>
                  <a:pt x="48298" y="55879"/>
                </a:lnTo>
                <a:lnTo>
                  <a:pt x="43573" y="60617"/>
                </a:lnTo>
                <a:lnTo>
                  <a:pt x="40678" y="63499"/>
                </a:lnTo>
                <a:lnTo>
                  <a:pt x="36715" y="65189"/>
                </a:lnTo>
                <a:lnTo>
                  <a:pt x="27584" y="65189"/>
                </a:lnTo>
                <a:lnTo>
                  <a:pt x="23761" y="63499"/>
                </a:lnTo>
                <a:lnTo>
                  <a:pt x="20878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72" y="79057"/>
                </a:lnTo>
                <a:lnTo>
                  <a:pt x="50279" y="75082"/>
                </a:lnTo>
                <a:lnTo>
                  <a:pt x="55295" y="69900"/>
                </a:lnTo>
                <a:lnTo>
                  <a:pt x="59082" y="65023"/>
                </a:lnTo>
                <a:lnTo>
                  <a:pt x="63341" y="53599"/>
                </a:lnTo>
                <a:lnTo>
                  <a:pt x="64452" y="39433"/>
                </a:lnTo>
                <a:lnTo>
                  <a:pt x="64208" y="32128"/>
                </a:lnTo>
                <a:lnTo>
                  <a:pt x="61691" y="19396"/>
                </a:lnTo>
                <a:lnTo>
                  <a:pt x="55295" y="9131"/>
                </a:lnTo>
                <a:lnTo>
                  <a:pt x="50279" y="3949"/>
                </a:lnTo>
                <a:lnTo>
                  <a:pt x="42672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52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44" y="47828"/>
                </a:lnTo>
                <a:lnTo>
                  <a:pt x="14173" y="3949"/>
                </a:lnTo>
                <a:lnTo>
                  <a:pt x="9156" y="9131"/>
                </a:lnTo>
                <a:lnTo>
                  <a:pt x="5433" y="13905"/>
                </a:lnTo>
                <a:lnTo>
                  <a:pt x="1123" y="25333"/>
                </a:lnTo>
                <a:lnTo>
                  <a:pt x="0" y="39433"/>
                </a:lnTo>
                <a:lnTo>
                  <a:pt x="254" y="46960"/>
                </a:lnTo>
                <a:lnTo>
                  <a:pt x="2781" y="59681"/>
                </a:lnTo>
                <a:lnTo>
                  <a:pt x="9156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039940" y="3873152"/>
            <a:ext cx="59563" cy="77241"/>
          </a:xfrm>
          <a:custGeom>
            <a:avLst/>
            <a:gdLst/>
            <a:ahLst/>
            <a:cxnLst/>
            <a:rect l="l" t="t" r="r" b="b"/>
            <a:pathLst>
              <a:path w="59563" h="77241">
                <a:moveTo>
                  <a:pt x="59563" y="0"/>
                </a:moveTo>
                <a:lnTo>
                  <a:pt x="44018" y="0"/>
                </a:lnTo>
                <a:lnTo>
                  <a:pt x="44018" y="35496"/>
                </a:lnTo>
                <a:lnTo>
                  <a:pt x="39751" y="36258"/>
                </a:lnTo>
                <a:lnTo>
                  <a:pt x="33197" y="37325"/>
                </a:lnTo>
                <a:lnTo>
                  <a:pt x="19646" y="37325"/>
                </a:lnTo>
                <a:lnTo>
                  <a:pt x="15544" y="34124"/>
                </a:lnTo>
                <a:lnTo>
                  <a:pt x="15544" y="0"/>
                </a:lnTo>
                <a:lnTo>
                  <a:pt x="0" y="0"/>
                </a:lnTo>
                <a:lnTo>
                  <a:pt x="0" y="29705"/>
                </a:lnTo>
                <a:lnTo>
                  <a:pt x="790" y="36435"/>
                </a:lnTo>
                <a:lnTo>
                  <a:pt x="8323" y="47471"/>
                </a:lnTo>
                <a:lnTo>
                  <a:pt x="21932" y="51193"/>
                </a:lnTo>
                <a:lnTo>
                  <a:pt x="30924" y="51193"/>
                </a:lnTo>
                <a:lnTo>
                  <a:pt x="38684" y="49809"/>
                </a:lnTo>
                <a:lnTo>
                  <a:pt x="44018" y="48742"/>
                </a:lnTo>
                <a:lnTo>
                  <a:pt x="44018" y="77241"/>
                </a:lnTo>
                <a:lnTo>
                  <a:pt x="59563" y="77241"/>
                </a:lnTo>
                <a:lnTo>
                  <a:pt x="5956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124514" y="3873152"/>
            <a:ext cx="66103" cy="77241"/>
          </a:xfrm>
          <a:custGeom>
            <a:avLst/>
            <a:gdLst/>
            <a:ahLst/>
            <a:cxnLst/>
            <a:rect l="l" t="t" r="r" b="b"/>
            <a:pathLst>
              <a:path w="66103" h="77241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33"/>
                </a:lnTo>
                <a:lnTo>
                  <a:pt x="47066" y="77241"/>
                </a:lnTo>
                <a:lnTo>
                  <a:pt x="66103" y="77241"/>
                </a:lnTo>
                <a:lnTo>
                  <a:pt x="33045" y="36258"/>
                </a:lnTo>
                <a:close/>
              </a:path>
              <a:path w="66103" h="77241">
                <a:moveTo>
                  <a:pt x="0" y="0"/>
                </a:moveTo>
                <a:lnTo>
                  <a:pt x="0" y="77241"/>
                </a:lnTo>
                <a:lnTo>
                  <a:pt x="15684" y="77241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196294" y="3872257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0" y="18262"/>
                </a:lnTo>
                <a:lnTo>
                  <a:pt x="48285" y="22986"/>
                </a:lnTo>
                <a:lnTo>
                  <a:pt x="48894" y="31064"/>
                </a:lnTo>
                <a:lnTo>
                  <a:pt x="48894" y="47828"/>
                </a:lnTo>
                <a:lnTo>
                  <a:pt x="48285" y="55879"/>
                </a:lnTo>
                <a:lnTo>
                  <a:pt x="43560" y="60617"/>
                </a:lnTo>
                <a:lnTo>
                  <a:pt x="40665" y="63499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499"/>
                </a:lnTo>
                <a:lnTo>
                  <a:pt x="20878" y="60617"/>
                </a:lnTo>
                <a:lnTo>
                  <a:pt x="16154" y="55879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9" y="65025"/>
                </a:lnTo>
                <a:lnTo>
                  <a:pt x="63332" y="53601"/>
                </a:lnTo>
                <a:lnTo>
                  <a:pt x="64439" y="39433"/>
                </a:lnTo>
                <a:lnTo>
                  <a:pt x="64197" y="32131"/>
                </a:lnTo>
                <a:lnTo>
                  <a:pt x="61687" y="19397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82"/>
                </a:moveTo>
                <a:lnTo>
                  <a:pt x="21628" y="79057"/>
                </a:lnTo>
                <a:lnTo>
                  <a:pt x="16154" y="55879"/>
                </a:lnTo>
                <a:lnTo>
                  <a:pt x="15544" y="47828"/>
                </a:lnTo>
                <a:lnTo>
                  <a:pt x="14173" y="3949"/>
                </a:lnTo>
                <a:lnTo>
                  <a:pt x="9143" y="9131"/>
                </a:lnTo>
                <a:lnTo>
                  <a:pt x="5423" y="13903"/>
                </a:lnTo>
                <a:lnTo>
                  <a:pt x="1119" y="25331"/>
                </a:lnTo>
                <a:lnTo>
                  <a:pt x="0" y="39433"/>
                </a:lnTo>
                <a:lnTo>
                  <a:pt x="252" y="46956"/>
                </a:lnTo>
                <a:lnTo>
                  <a:pt x="2773" y="59680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281804" y="3841781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19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19" y="108610"/>
                </a:lnTo>
                <a:lnTo>
                  <a:pt x="48577" y="55448"/>
                </a:lnTo>
                <a:lnTo>
                  <a:pt x="48577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81"/>
                </a:lnTo>
                <a:lnTo>
                  <a:pt x="15519" y="31381"/>
                </a:lnTo>
                <a:close/>
              </a:path>
              <a:path w="64122" h="108610">
                <a:moveTo>
                  <a:pt x="21018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46" y="7162"/>
                </a:lnTo>
                <a:lnTo>
                  <a:pt x="38531" y="10363"/>
                </a:lnTo>
                <a:lnTo>
                  <a:pt x="25730" y="10363"/>
                </a:lnTo>
                <a:lnTo>
                  <a:pt x="21628" y="7162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370191" y="3941108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4940491" y="4024807"/>
            <a:ext cx="76771" cy="108445"/>
          </a:xfrm>
          <a:custGeom>
            <a:avLst/>
            <a:gdLst/>
            <a:ahLst/>
            <a:cxnLst/>
            <a:rect l="l" t="t" r="r" b="b"/>
            <a:pathLst>
              <a:path w="76771" h="108445">
                <a:moveTo>
                  <a:pt x="60325" y="108445"/>
                </a:moveTo>
                <a:lnTo>
                  <a:pt x="76771" y="108445"/>
                </a:lnTo>
                <a:lnTo>
                  <a:pt x="76771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lnTo>
                  <a:pt x="16459" y="14782"/>
                </a:lnTo>
                <a:lnTo>
                  <a:pt x="60325" y="14782"/>
                </a:lnTo>
                <a:lnTo>
                  <a:pt x="60325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5043824" y="4055116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71"/>
                </a:lnTo>
                <a:lnTo>
                  <a:pt x="15740" y="33038"/>
                </a:lnTo>
                <a:lnTo>
                  <a:pt x="19535" y="19404"/>
                </a:lnTo>
                <a:lnTo>
                  <a:pt x="31686" y="13868"/>
                </a:lnTo>
                <a:lnTo>
                  <a:pt x="21018" y="2133"/>
                </a:lnTo>
                <a:lnTo>
                  <a:pt x="15240" y="9156"/>
                </a:lnTo>
                <a:lnTo>
                  <a:pt x="15240" y="914"/>
                </a:lnTo>
                <a:lnTo>
                  <a:pt x="0" y="914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71"/>
                </a:moveTo>
                <a:lnTo>
                  <a:pt x="62909" y="30196"/>
                </a:lnTo>
                <a:lnTo>
                  <a:pt x="60572" y="17219"/>
                </a:lnTo>
                <a:lnTo>
                  <a:pt x="54533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68"/>
                </a:lnTo>
                <a:lnTo>
                  <a:pt x="37482" y="14724"/>
                </a:lnTo>
                <a:lnTo>
                  <a:pt x="45875" y="23879"/>
                </a:lnTo>
                <a:lnTo>
                  <a:pt x="47675" y="39471"/>
                </a:lnTo>
                <a:lnTo>
                  <a:pt x="47479" y="45920"/>
                </a:lnTo>
                <a:lnTo>
                  <a:pt x="43705" y="59607"/>
                </a:lnTo>
                <a:lnTo>
                  <a:pt x="31686" y="65189"/>
                </a:lnTo>
                <a:lnTo>
                  <a:pt x="25669" y="64270"/>
                </a:lnTo>
                <a:lnTo>
                  <a:pt x="17326" y="55019"/>
                </a:lnTo>
                <a:lnTo>
                  <a:pt x="15544" y="39471"/>
                </a:lnTo>
                <a:lnTo>
                  <a:pt x="15544" y="109372"/>
                </a:lnTo>
                <a:lnTo>
                  <a:pt x="15544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79"/>
                </a:lnTo>
                <a:lnTo>
                  <a:pt x="54533" y="72212"/>
                </a:lnTo>
                <a:lnTo>
                  <a:pt x="59040" y="65654"/>
                </a:lnTo>
                <a:lnTo>
                  <a:pt x="62432" y="53367"/>
                </a:lnTo>
                <a:lnTo>
                  <a:pt x="63207" y="394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5122311" y="4055116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598" y="26517"/>
                </a:moveTo>
                <a:lnTo>
                  <a:pt x="62395" y="22495"/>
                </a:lnTo>
                <a:lnTo>
                  <a:pt x="57864" y="10107"/>
                </a:lnTo>
                <a:lnTo>
                  <a:pt x="47341" y="2554"/>
                </a:lnTo>
                <a:lnTo>
                  <a:pt x="30772" y="0"/>
                </a:lnTo>
                <a:lnTo>
                  <a:pt x="25382" y="189"/>
                </a:lnTo>
                <a:lnTo>
                  <a:pt x="12917" y="3292"/>
                </a:lnTo>
                <a:lnTo>
                  <a:pt x="3200" y="11290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30"/>
                </a:lnTo>
                <a:lnTo>
                  <a:pt x="47066" y="33210"/>
                </a:lnTo>
                <a:lnTo>
                  <a:pt x="26809" y="33210"/>
                </a:lnTo>
                <a:lnTo>
                  <a:pt x="14280" y="35138"/>
                </a:lnTo>
                <a:lnTo>
                  <a:pt x="3576" y="43009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44"/>
                </a:lnTo>
                <a:lnTo>
                  <a:pt x="6096" y="72059"/>
                </a:lnTo>
                <a:lnTo>
                  <a:pt x="10820" y="76771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306"/>
                </a:lnTo>
                <a:lnTo>
                  <a:pt x="15074" y="47980"/>
                </a:lnTo>
                <a:lnTo>
                  <a:pt x="19799" y="44030"/>
                </a:lnTo>
                <a:lnTo>
                  <a:pt x="47066" y="44030"/>
                </a:lnTo>
                <a:lnTo>
                  <a:pt x="47066" y="55765"/>
                </a:lnTo>
                <a:lnTo>
                  <a:pt x="46151" y="59410"/>
                </a:lnTo>
                <a:lnTo>
                  <a:pt x="43713" y="61696"/>
                </a:lnTo>
                <a:lnTo>
                  <a:pt x="39598" y="65506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57"/>
                </a:lnTo>
                <a:lnTo>
                  <a:pt x="41732" y="76771"/>
                </a:lnTo>
                <a:lnTo>
                  <a:pt x="47371" y="71145"/>
                </a:lnTo>
                <a:lnTo>
                  <a:pt x="47371" y="78143"/>
                </a:lnTo>
                <a:lnTo>
                  <a:pt x="62598" y="78143"/>
                </a:lnTo>
                <a:lnTo>
                  <a:pt x="62598" y="2651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5199418" y="4055117"/>
            <a:ext cx="61848" cy="78905"/>
          </a:xfrm>
          <a:custGeom>
            <a:avLst/>
            <a:gdLst/>
            <a:ahLst/>
            <a:cxnLst/>
            <a:rect l="l" t="t" r="r" b="b"/>
            <a:pathLst>
              <a:path w="61849" h="78905">
                <a:moveTo>
                  <a:pt x="33210" y="44475"/>
                </a:moveTo>
                <a:lnTo>
                  <a:pt x="41287" y="44475"/>
                </a:lnTo>
                <a:lnTo>
                  <a:pt x="46621" y="47675"/>
                </a:lnTo>
                <a:lnTo>
                  <a:pt x="46621" y="61988"/>
                </a:lnTo>
                <a:lnTo>
                  <a:pt x="38239" y="65811"/>
                </a:lnTo>
                <a:lnTo>
                  <a:pt x="21945" y="65811"/>
                </a:lnTo>
                <a:lnTo>
                  <a:pt x="15392" y="63677"/>
                </a:lnTo>
                <a:lnTo>
                  <a:pt x="9296" y="58191"/>
                </a:lnTo>
                <a:lnTo>
                  <a:pt x="0" y="67945"/>
                </a:lnTo>
                <a:lnTo>
                  <a:pt x="7468" y="73335"/>
                </a:lnTo>
                <a:lnTo>
                  <a:pt x="19382" y="77677"/>
                </a:lnTo>
                <a:lnTo>
                  <a:pt x="32448" y="78905"/>
                </a:lnTo>
                <a:lnTo>
                  <a:pt x="46560" y="76285"/>
                </a:lnTo>
                <a:lnTo>
                  <a:pt x="57567" y="68313"/>
                </a:lnTo>
                <a:lnTo>
                  <a:pt x="61849" y="55765"/>
                </a:lnTo>
                <a:lnTo>
                  <a:pt x="61849" y="47231"/>
                </a:lnTo>
                <a:lnTo>
                  <a:pt x="56819" y="40538"/>
                </a:lnTo>
                <a:lnTo>
                  <a:pt x="49364" y="37782"/>
                </a:lnTo>
                <a:lnTo>
                  <a:pt x="56362" y="34874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7" y="11258"/>
                </a:lnTo>
                <a:lnTo>
                  <a:pt x="47829" y="2866"/>
                </a:lnTo>
                <a:lnTo>
                  <a:pt x="32753" y="0"/>
                </a:lnTo>
                <a:lnTo>
                  <a:pt x="26945" y="218"/>
                </a:lnTo>
                <a:lnTo>
                  <a:pt x="14344" y="2692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30"/>
                </a:lnTo>
                <a:lnTo>
                  <a:pt x="23622" y="12801"/>
                </a:lnTo>
                <a:lnTo>
                  <a:pt x="39458" y="12801"/>
                </a:lnTo>
                <a:lnTo>
                  <a:pt x="45402" y="16154"/>
                </a:lnTo>
                <a:lnTo>
                  <a:pt x="45402" y="29095"/>
                </a:lnTo>
                <a:lnTo>
                  <a:pt x="40525" y="32893"/>
                </a:lnTo>
                <a:lnTo>
                  <a:pt x="21793" y="32893"/>
                </a:lnTo>
                <a:lnTo>
                  <a:pt x="21793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5271056" y="4056037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6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15"/>
                </a:lnTo>
                <a:lnTo>
                  <a:pt x="64897" y="77215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38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4" y="29582"/>
                </a:lnTo>
                <a:lnTo>
                  <a:pt x="15068" y="44137"/>
                </a:lnTo>
                <a:lnTo>
                  <a:pt x="12076" y="54937"/>
                </a:lnTo>
                <a:close/>
              </a:path>
              <a:path w="79819" h="97040">
                <a:moveTo>
                  <a:pt x="31838" y="13538"/>
                </a:moveTo>
                <a:lnTo>
                  <a:pt x="53619" y="13538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16"/>
                </a:lnTo>
                <a:lnTo>
                  <a:pt x="30942" y="41365"/>
                </a:lnTo>
                <a:lnTo>
                  <a:pt x="31838" y="25895"/>
                </a:lnTo>
                <a:lnTo>
                  <a:pt x="31838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5367679" y="4056037"/>
            <a:ext cx="61836" cy="77216"/>
          </a:xfrm>
          <a:custGeom>
            <a:avLst/>
            <a:gdLst/>
            <a:ahLst/>
            <a:cxnLst/>
            <a:rect l="l" t="t" r="r" b="b"/>
            <a:pathLst>
              <a:path w="61836" h="77215">
                <a:moveTo>
                  <a:pt x="61836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36" y="77215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5454243" y="4056037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32" y="0"/>
                </a:move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387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5543402" y="4056037"/>
            <a:ext cx="66103" cy="77216"/>
          </a:xfrm>
          <a:custGeom>
            <a:avLst/>
            <a:gdLst/>
            <a:ahLst/>
            <a:cxnLst/>
            <a:rect l="l" t="t" r="r" b="b"/>
            <a:pathLst>
              <a:path w="66103" h="77215">
                <a:moveTo>
                  <a:pt x="33032" y="36233"/>
                </a:moveTo>
                <a:lnTo>
                  <a:pt x="63804" y="0"/>
                </a:lnTo>
                <a:lnTo>
                  <a:pt x="45224" y="0"/>
                </a:lnTo>
                <a:lnTo>
                  <a:pt x="15824" y="37007"/>
                </a:lnTo>
                <a:lnTo>
                  <a:pt x="47053" y="77215"/>
                </a:lnTo>
                <a:lnTo>
                  <a:pt x="66103" y="77215"/>
                </a:lnTo>
                <a:lnTo>
                  <a:pt x="33032" y="36233"/>
                </a:lnTo>
                <a:close/>
              </a:path>
              <a:path w="66103" h="77215">
                <a:moveTo>
                  <a:pt x="0" y="0"/>
                </a:moveTo>
                <a:lnTo>
                  <a:pt x="0" y="77215"/>
                </a:lnTo>
                <a:lnTo>
                  <a:pt x="15671" y="77215"/>
                </a:lnTo>
                <a:lnTo>
                  <a:pt x="1567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6005816" y="4056037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9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44" y="30759"/>
                </a:lnTo>
                <a:lnTo>
                  <a:pt x="15544" y="0"/>
                </a:lnTo>
                <a:lnTo>
                  <a:pt x="0" y="0"/>
                </a:lnTo>
                <a:lnTo>
                  <a:pt x="0" y="77215"/>
                </a:lnTo>
                <a:lnTo>
                  <a:pt x="15544" y="77215"/>
                </a:lnTo>
                <a:lnTo>
                  <a:pt x="15544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9" y="77215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6086599" y="4055116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796" y="79057"/>
                </a:moveTo>
                <a:lnTo>
                  <a:pt x="36398" y="79057"/>
                </a:lnTo>
                <a:lnTo>
                  <a:pt x="29692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796" y="79057"/>
                </a:lnTo>
                <a:close/>
              </a:path>
              <a:path w="36398" h="79057">
                <a:moveTo>
                  <a:pt x="62598" y="26517"/>
                </a:moveTo>
                <a:lnTo>
                  <a:pt x="62393" y="22485"/>
                </a:lnTo>
                <a:lnTo>
                  <a:pt x="57856" y="10103"/>
                </a:lnTo>
                <a:lnTo>
                  <a:pt x="47328" y="2553"/>
                </a:lnTo>
                <a:lnTo>
                  <a:pt x="30759" y="0"/>
                </a:lnTo>
                <a:lnTo>
                  <a:pt x="25381" y="188"/>
                </a:lnTo>
                <a:lnTo>
                  <a:pt x="12911" y="3290"/>
                </a:lnTo>
                <a:lnTo>
                  <a:pt x="3200" y="11290"/>
                </a:lnTo>
                <a:lnTo>
                  <a:pt x="13246" y="20866"/>
                </a:lnTo>
                <a:lnTo>
                  <a:pt x="17665" y="15379"/>
                </a:lnTo>
                <a:lnTo>
                  <a:pt x="21920" y="13246"/>
                </a:lnTo>
                <a:lnTo>
                  <a:pt x="42341" y="13246"/>
                </a:lnTo>
                <a:lnTo>
                  <a:pt x="47053" y="17830"/>
                </a:lnTo>
                <a:lnTo>
                  <a:pt x="47053" y="33210"/>
                </a:lnTo>
                <a:lnTo>
                  <a:pt x="26796" y="33210"/>
                </a:lnTo>
                <a:lnTo>
                  <a:pt x="14284" y="35135"/>
                </a:lnTo>
                <a:lnTo>
                  <a:pt x="3577" y="43006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44"/>
                </a:lnTo>
                <a:lnTo>
                  <a:pt x="6083" y="72059"/>
                </a:lnTo>
                <a:lnTo>
                  <a:pt x="10807" y="76771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306"/>
                </a:lnTo>
                <a:lnTo>
                  <a:pt x="15074" y="47980"/>
                </a:lnTo>
                <a:lnTo>
                  <a:pt x="19799" y="44030"/>
                </a:lnTo>
                <a:lnTo>
                  <a:pt x="47053" y="44030"/>
                </a:lnTo>
                <a:lnTo>
                  <a:pt x="47053" y="55765"/>
                </a:lnTo>
                <a:lnTo>
                  <a:pt x="46151" y="59410"/>
                </a:lnTo>
                <a:lnTo>
                  <a:pt x="43700" y="61696"/>
                </a:lnTo>
                <a:lnTo>
                  <a:pt x="39585" y="65506"/>
                </a:lnTo>
                <a:lnTo>
                  <a:pt x="35166" y="66103"/>
                </a:lnTo>
                <a:lnTo>
                  <a:pt x="29692" y="66103"/>
                </a:lnTo>
                <a:lnTo>
                  <a:pt x="36398" y="79057"/>
                </a:lnTo>
                <a:lnTo>
                  <a:pt x="41719" y="76771"/>
                </a:lnTo>
                <a:lnTo>
                  <a:pt x="47358" y="71145"/>
                </a:lnTo>
                <a:lnTo>
                  <a:pt x="47358" y="78143"/>
                </a:lnTo>
                <a:lnTo>
                  <a:pt x="62598" y="78143"/>
                </a:lnTo>
                <a:lnTo>
                  <a:pt x="62598" y="2651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6169197" y="4055113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32" y="2504"/>
                </a:moveTo>
                <a:lnTo>
                  <a:pt x="10125" y="9453"/>
                </a:lnTo>
                <a:lnTo>
                  <a:pt x="2770" y="21551"/>
                </a:lnTo>
                <a:lnTo>
                  <a:pt x="0" y="39471"/>
                </a:lnTo>
                <a:lnTo>
                  <a:pt x="50" y="42155"/>
                </a:lnTo>
                <a:lnTo>
                  <a:pt x="3488" y="59268"/>
                </a:lnTo>
                <a:lnTo>
                  <a:pt x="11313" y="70692"/>
                </a:lnTo>
                <a:lnTo>
                  <a:pt x="22098" y="77073"/>
                </a:lnTo>
                <a:lnTo>
                  <a:pt x="34416" y="79057"/>
                </a:lnTo>
                <a:lnTo>
                  <a:pt x="37005" y="78990"/>
                </a:lnTo>
                <a:lnTo>
                  <a:pt x="49404" y="76026"/>
                </a:lnTo>
                <a:lnTo>
                  <a:pt x="59855" y="68097"/>
                </a:lnTo>
                <a:lnTo>
                  <a:pt x="49187" y="57899"/>
                </a:lnTo>
                <a:lnTo>
                  <a:pt x="44322" y="63207"/>
                </a:lnTo>
                <a:lnTo>
                  <a:pt x="40500" y="65189"/>
                </a:lnTo>
                <a:lnTo>
                  <a:pt x="28473" y="65189"/>
                </a:lnTo>
                <a:lnTo>
                  <a:pt x="23456" y="62763"/>
                </a:lnTo>
                <a:lnTo>
                  <a:pt x="20091" y="58343"/>
                </a:lnTo>
                <a:lnTo>
                  <a:pt x="16738" y="54076"/>
                </a:lnTo>
                <a:lnTo>
                  <a:pt x="15532" y="48450"/>
                </a:lnTo>
                <a:lnTo>
                  <a:pt x="15532" y="30467"/>
                </a:lnTo>
                <a:lnTo>
                  <a:pt x="16738" y="24980"/>
                </a:lnTo>
                <a:lnTo>
                  <a:pt x="20091" y="20713"/>
                </a:lnTo>
                <a:lnTo>
                  <a:pt x="23456" y="16306"/>
                </a:lnTo>
                <a:lnTo>
                  <a:pt x="28473" y="13868"/>
                </a:lnTo>
                <a:lnTo>
                  <a:pt x="40500" y="13868"/>
                </a:lnTo>
                <a:lnTo>
                  <a:pt x="44322" y="15849"/>
                </a:lnTo>
                <a:lnTo>
                  <a:pt x="49187" y="21183"/>
                </a:lnTo>
                <a:lnTo>
                  <a:pt x="59855" y="10820"/>
                </a:lnTo>
                <a:lnTo>
                  <a:pt x="58069" y="9022"/>
                </a:lnTo>
                <a:lnTo>
                  <a:pt x="47378" y="2096"/>
                </a:lnTo>
                <a:lnTo>
                  <a:pt x="34416" y="0"/>
                </a:lnTo>
                <a:lnTo>
                  <a:pt x="32857" y="28"/>
                </a:lnTo>
                <a:lnTo>
                  <a:pt x="20632" y="2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6247066" y="4056037"/>
            <a:ext cx="87122" cy="77216"/>
          </a:xfrm>
          <a:custGeom>
            <a:avLst/>
            <a:gdLst/>
            <a:ahLst/>
            <a:cxnLst/>
            <a:rect l="l" t="t" r="r" b="b"/>
            <a:pathLst>
              <a:path w="87122" h="77216">
                <a:moveTo>
                  <a:pt x="40970" y="64592"/>
                </a:moveTo>
                <a:lnTo>
                  <a:pt x="33210" y="64592"/>
                </a:lnTo>
                <a:lnTo>
                  <a:pt x="35788" y="77216"/>
                </a:lnTo>
                <a:lnTo>
                  <a:pt x="46738" y="75187"/>
                </a:lnTo>
                <a:lnTo>
                  <a:pt x="45529" y="60325"/>
                </a:lnTo>
                <a:lnTo>
                  <a:pt x="40970" y="64592"/>
                </a:lnTo>
                <a:close/>
              </a:path>
              <a:path w="87122" h="77216">
                <a:moveTo>
                  <a:pt x="71577" y="0"/>
                </a:moveTo>
                <a:lnTo>
                  <a:pt x="71577" y="77215"/>
                </a:lnTo>
                <a:lnTo>
                  <a:pt x="87122" y="77215"/>
                </a:lnTo>
                <a:lnTo>
                  <a:pt x="87122" y="0"/>
                </a:lnTo>
                <a:lnTo>
                  <a:pt x="71577" y="0"/>
                </a:lnTo>
                <a:close/>
              </a:path>
              <a:path w="87122" h="77216">
                <a:moveTo>
                  <a:pt x="0" y="0"/>
                </a:moveTo>
                <a:lnTo>
                  <a:pt x="0" y="77216"/>
                </a:lnTo>
                <a:lnTo>
                  <a:pt x="35788" y="77216"/>
                </a:lnTo>
                <a:lnTo>
                  <a:pt x="3321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70" y="41897"/>
                </a:lnTo>
                <a:lnTo>
                  <a:pt x="45529" y="46164"/>
                </a:lnTo>
                <a:lnTo>
                  <a:pt x="45529" y="60325"/>
                </a:lnTo>
                <a:lnTo>
                  <a:pt x="46738" y="75187"/>
                </a:lnTo>
                <a:lnTo>
                  <a:pt x="57110" y="66752"/>
                </a:lnTo>
                <a:lnTo>
                  <a:pt x="60921" y="53162"/>
                </a:lnTo>
                <a:lnTo>
                  <a:pt x="58798" y="42665"/>
                </a:lnTo>
                <a:lnTo>
                  <a:pt x="49982" y="32740"/>
                </a:lnTo>
                <a:lnTo>
                  <a:pt x="35788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6360001" y="4056032"/>
            <a:ext cx="109804" cy="97040"/>
          </a:xfrm>
          <a:custGeom>
            <a:avLst/>
            <a:gdLst/>
            <a:ahLst/>
            <a:cxnLst/>
            <a:rect l="l" t="t" r="r" b="b"/>
            <a:pathLst>
              <a:path w="109804" h="97040">
                <a:moveTo>
                  <a:pt x="95046" y="77216"/>
                </a:moveTo>
                <a:lnTo>
                  <a:pt x="95046" y="97040"/>
                </a:lnTo>
                <a:lnTo>
                  <a:pt x="109804" y="97040"/>
                </a:lnTo>
                <a:lnTo>
                  <a:pt x="109804" y="63677"/>
                </a:lnTo>
                <a:lnTo>
                  <a:pt x="98844" y="63677"/>
                </a:lnTo>
                <a:lnTo>
                  <a:pt x="98844" y="0"/>
                </a:lnTo>
                <a:lnTo>
                  <a:pt x="83311" y="0"/>
                </a:lnTo>
                <a:lnTo>
                  <a:pt x="83311" y="63677"/>
                </a:lnTo>
                <a:lnTo>
                  <a:pt x="57264" y="63677"/>
                </a:lnTo>
                <a:lnTo>
                  <a:pt x="57264" y="0"/>
                </a:lnTo>
                <a:lnTo>
                  <a:pt x="41732" y="0"/>
                </a:lnTo>
                <a:lnTo>
                  <a:pt x="41732" y="63677"/>
                </a:lnTo>
                <a:lnTo>
                  <a:pt x="15519" y="63677"/>
                </a:lnTo>
                <a:lnTo>
                  <a:pt x="15519" y="0"/>
                </a:lnTo>
                <a:lnTo>
                  <a:pt x="0" y="0"/>
                </a:lnTo>
                <a:lnTo>
                  <a:pt x="0" y="77216"/>
                </a:lnTo>
                <a:lnTo>
                  <a:pt x="95046" y="7721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6481766" y="405512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73"/>
                </a:lnTo>
                <a:lnTo>
                  <a:pt x="8788" y="10486"/>
                </a:lnTo>
                <a:lnTo>
                  <a:pt x="2289" y="22820"/>
                </a:lnTo>
                <a:lnTo>
                  <a:pt x="0" y="39458"/>
                </a:lnTo>
                <a:lnTo>
                  <a:pt x="57" y="42511"/>
                </a:lnTo>
                <a:lnTo>
                  <a:pt x="3287" y="59636"/>
                </a:lnTo>
                <a:lnTo>
                  <a:pt x="10782" y="70931"/>
                </a:lnTo>
                <a:lnTo>
                  <a:pt x="21580" y="77152"/>
                </a:lnTo>
                <a:lnTo>
                  <a:pt x="34721" y="79057"/>
                </a:lnTo>
                <a:lnTo>
                  <a:pt x="41822" y="78614"/>
                </a:lnTo>
                <a:lnTo>
                  <a:pt x="53823" y="74747"/>
                </a:lnTo>
                <a:lnTo>
                  <a:pt x="63665" y="67017"/>
                </a:lnTo>
                <a:lnTo>
                  <a:pt x="53759" y="57721"/>
                </a:lnTo>
                <a:lnTo>
                  <a:pt x="48272" y="63195"/>
                </a:lnTo>
                <a:lnTo>
                  <a:pt x="43700" y="65658"/>
                </a:lnTo>
                <a:lnTo>
                  <a:pt x="35013" y="65658"/>
                </a:lnTo>
                <a:lnTo>
                  <a:pt x="30317" y="65245"/>
                </a:lnTo>
                <a:lnTo>
                  <a:pt x="19191" y="58318"/>
                </a:lnTo>
                <a:lnTo>
                  <a:pt x="15379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0" y="22967"/>
                </a:lnTo>
                <a:lnTo>
                  <a:pt x="57228" y="10694"/>
                </a:lnTo>
                <a:lnTo>
                  <a:pt x="46846" y="2795"/>
                </a:lnTo>
                <a:lnTo>
                  <a:pt x="32740" y="0"/>
                </a:lnTo>
                <a:lnTo>
                  <a:pt x="32194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1" y="2775"/>
                </a:moveTo>
                <a:lnTo>
                  <a:pt x="8788" y="10486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16"/>
                </a:lnTo>
                <a:lnTo>
                  <a:pt x="32194" y="3"/>
                </a:lnTo>
                <a:lnTo>
                  <a:pt x="18941" y="27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6567865" y="4056037"/>
            <a:ext cx="61836" cy="77216"/>
          </a:xfrm>
          <a:custGeom>
            <a:avLst/>
            <a:gdLst/>
            <a:ahLst/>
            <a:cxnLst/>
            <a:rect l="l" t="t" r="r" b="b"/>
            <a:pathLst>
              <a:path w="61836" h="77215">
                <a:moveTo>
                  <a:pt x="61836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36" y="77215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032421" y="4056042"/>
            <a:ext cx="62141" cy="77216"/>
          </a:xfrm>
          <a:custGeom>
            <a:avLst/>
            <a:gdLst/>
            <a:ahLst/>
            <a:cxnLst/>
            <a:rect l="l" t="t" r="r" b="b"/>
            <a:pathLst>
              <a:path w="62141" h="77215">
                <a:moveTo>
                  <a:pt x="15989" y="17056"/>
                </a:moveTo>
                <a:lnTo>
                  <a:pt x="20561" y="12471"/>
                </a:lnTo>
                <a:lnTo>
                  <a:pt x="46761" y="12471"/>
                </a:lnTo>
                <a:lnTo>
                  <a:pt x="46761" y="35941"/>
                </a:lnTo>
                <a:lnTo>
                  <a:pt x="20561" y="35941"/>
                </a:lnTo>
                <a:lnTo>
                  <a:pt x="16751" y="45542"/>
                </a:lnTo>
                <a:lnTo>
                  <a:pt x="0" y="77216"/>
                </a:lnTo>
                <a:lnTo>
                  <a:pt x="17818" y="77216"/>
                </a:lnTo>
                <a:lnTo>
                  <a:pt x="32435" y="48437"/>
                </a:lnTo>
                <a:lnTo>
                  <a:pt x="46596" y="48437"/>
                </a:lnTo>
                <a:lnTo>
                  <a:pt x="46596" y="77216"/>
                </a:lnTo>
                <a:lnTo>
                  <a:pt x="62141" y="77216"/>
                </a:lnTo>
                <a:lnTo>
                  <a:pt x="62141" y="0"/>
                </a:lnTo>
                <a:lnTo>
                  <a:pt x="25742" y="0"/>
                </a:lnTo>
                <a:lnTo>
                  <a:pt x="15138" y="1891"/>
                </a:lnTo>
                <a:lnTo>
                  <a:pt x="15989" y="17056"/>
                </a:lnTo>
                <a:close/>
              </a:path>
              <a:path w="62141" h="77215">
                <a:moveTo>
                  <a:pt x="15989" y="31521"/>
                </a:moveTo>
                <a:lnTo>
                  <a:pt x="15989" y="17056"/>
                </a:lnTo>
                <a:lnTo>
                  <a:pt x="15138" y="1891"/>
                </a:lnTo>
                <a:lnTo>
                  <a:pt x="4616" y="10210"/>
                </a:lnTo>
                <a:lnTo>
                  <a:pt x="762" y="23609"/>
                </a:lnTo>
                <a:lnTo>
                  <a:pt x="838" y="25711"/>
                </a:lnTo>
                <a:lnTo>
                  <a:pt x="5649" y="38418"/>
                </a:lnTo>
                <a:lnTo>
                  <a:pt x="16751" y="45542"/>
                </a:lnTo>
                <a:lnTo>
                  <a:pt x="20561" y="35941"/>
                </a:lnTo>
                <a:lnTo>
                  <a:pt x="15989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119294" y="4055116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63195" y="39471"/>
                </a:moveTo>
                <a:lnTo>
                  <a:pt x="62896" y="30196"/>
                </a:lnTo>
                <a:lnTo>
                  <a:pt x="60559" y="17219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68"/>
                </a:lnTo>
                <a:lnTo>
                  <a:pt x="37480" y="14726"/>
                </a:lnTo>
                <a:lnTo>
                  <a:pt x="45875" y="23882"/>
                </a:lnTo>
                <a:lnTo>
                  <a:pt x="47675" y="39471"/>
                </a:lnTo>
                <a:lnTo>
                  <a:pt x="47478" y="45927"/>
                </a:lnTo>
                <a:lnTo>
                  <a:pt x="43701" y="59609"/>
                </a:lnTo>
                <a:lnTo>
                  <a:pt x="43700" y="79057"/>
                </a:lnTo>
                <a:lnTo>
                  <a:pt x="50266" y="76479"/>
                </a:lnTo>
                <a:lnTo>
                  <a:pt x="54521" y="72212"/>
                </a:lnTo>
                <a:lnTo>
                  <a:pt x="59027" y="65654"/>
                </a:lnTo>
                <a:lnTo>
                  <a:pt x="62419" y="53367"/>
                </a:lnTo>
                <a:lnTo>
                  <a:pt x="63195" y="39471"/>
                </a:lnTo>
                <a:close/>
              </a:path>
              <a:path w="63195" h="109372">
                <a:moveTo>
                  <a:pt x="15532" y="109372"/>
                </a:moveTo>
                <a:lnTo>
                  <a:pt x="15532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43701" y="59609"/>
                </a:lnTo>
                <a:lnTo>
                  <a:pt x="31673" y="65189"/>
                </a:lnTo>
                <a:lnTo>
                  <a:pt x="25661" y="64270"/>
                </a:lnTo>
                <a:lnTo>
                  <a:pt x="17318" y="55019"/>
                </a:lnTo>
                <a:lnTo>
                  <a:pt x="15532" y="39471"/>
                </a:lnTo>
                <a:lnTo>
                  <a:pt x="15728" y="33038"/>
                </a:lnTo>
                <a:lnTo>
                  <a:pt x="19528" y="19404"/>
                </a:lnTo>
                <a:lnTo>
                  <a:pt x="31673" y="13868"/>
                </a:lnTo>
                <a:lnTo>
                  <a:pt x="21018" y="2133"/>
                </a:lnTo>
                <a:lnTo>
                  <a:pt x="15227" y="9156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203865" y="4056037"/>
            <a:ext cx="66103" cy="77216"/>
          </a:xfrm>
          <a:custGeom>
            <a:avLst/>
            <a:gdLst/>
            <a:ahLst/>
            <a:cxnLst/>
            <a:rect l="l" t="t" r="r" b="b"/>
            <a:pathLst>
              <a:path w="66103" h="77215">
                <a:moveTo>
                  <a:pt x="33045" y="36233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07"/>
                </a:lnTo>
                <a:lnTo>
                  <a:pt x="47066" y="77215"/>
                </a:lnTo>
                <a:lnTo>
                  <a:pt x="66103" y="77215"/>
                </a:lnTo>
                <a:lnTo>
                  <a:pt x="33045" y="36233"/>
                </a:lnTo>
                <a:close/>
              </a:path>
              <a:path w="66103" h="77215">
                <a:moveTo>
                  <a:pt x="0" y="0"/>
                </a:moveTo>
                <a:lnTo>
                  <a:pt x="0" y="77215"/>
                </a:lnTo>
                <a:lnTo>
                  <a:pt x="15684" y="77215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282360" y="4056037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90" y="24053"/>
                </a:lnTo>
                <a:lnTo>
                  <a:pt x="48590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371212" y="4056037"/>
            <a:ext cx="76771" cy="77216"/>
          </a:xfrm>
          <a:custGeom>
            <a:avLst/>
            <a:gdLst/>
            <a:ahLst/>
            <a:cxnLst/>
            <a:rect l="l" t="t" r="r" b="b"/>
            <a:pathLst>
              <a:path w="76771" h="77215">
                <a:moveTo>
                  <a:pt x="15519" y="77215"/>
                </a:moveTo>
                <a:lnTo>
                  <a:pt x="15519" y="27736"/>
                </a:lnTo>
                <a:lnTo>
                  <a:pt x="33655" y="63055"/>
                </a:lnTo>
                <a:lnTo>
                  <a:pt x="43408" y="63055"/>
                </a:lnTo>
                <a:lnTo>
                  <a:pt x="61226" y="27736"/>
                </a:lnTo>
                <a:lnTo>
                  <a:pt x="61226" y="77215"/>
                </a:lnTo>
                <a:lnTo>
                  <a:pt x="76771" y="77215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86"/>
                </a:lnTo>
                <a:lnTo>
                  <a:pt x="15379" y="0"/>
                </a:ln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472860" y="4056037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90" y="24053"/>
                </a:lnTo>
                <a:lnTo>
                  <a:pt x="48590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4938675" y="4238922"/>
            <a:ext cx="61836" cy="77216"/>
          </a:xfrm>
          <a:custGeom>
            <a:avLst/>
            <a:gdLst/>
            <a:ahLst/>
            <a:cxnLst/>
            <a:rect l="l" t="t" r="r" b="b"/>
            <a:pathLst>
              <a:path w="61836" h="77215">
                <a:moveTo>
                  <a:pt x="61836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36" y="77215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5021581" y="4238009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76"/>
                </a:moveTo>
                <a:lnTo>
                  <a:pt x="16141" y="22987"/>
                </a:lnTo>
                <a:lnTo>
                  <a:pt x="20866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03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66" y="60617"/>
                </a:lnTo>
                <a:lnTo>
                  <a:pt x="16141" y="55905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82"/>
                </a:lnTo>
                <a:lnTo>
                  <a:pt x="55283" y="69913"/>
                </a:lnTo>
                <a:lnTo>
                  <a:pt x="59062" y="65051"/>
                </a:lnTo>
                <a:lnTo>
                  <a:pt x="63318" y="53625"/>
                </a:lnTo>
                <a:lnTo>
                  <a:pt x="64427" y="39458"/>
                </a:lnTo>
                <a:lnTo>
                  <a:pt x="64184" y="32139"/>
                </a:lnTo>
                <a:lnTo>
                  <a:pt x="61673" y="19406"/>
                </a:lnTo>
                <a:lnTo>
                  <a:pt x="55283" y="9144"/>
                </a:lnTo>
                <a:lnTo>
                  <a:pt x="50266" y="3962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62"/>
                </a:lnTo>
                <a:lnTo>
                  <a:pt x="15532" y="47815"/>
                </a:lnTo>
                <a:lnTo>
                  <a:pt x="15532" y="31076"/>
                </a:lnTo>
                <a:close/>
              </a:path>
              <a:path w="64427" h="79044">
                <a:moveTo>
                  <a:pt x="14160" y="75082"/>
                </a:moveTo>
                <a:lnTo>
                  <a:pt x="21628" y="79044"/>
                </a:lnTo>
                <a:lnTo>
                  <a:pt x="16141" y="55905"/>
                </a:lnTo>
                <a:lnTo>
                  <a:pt x="15532" y="47815"/>
                </a:lnTo>
                <a:lnTo>
                  <a:pt x="14160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5107076" y="4238927"/>
            <a:ext cx="46339" cy="77216"/>
          </a:xfrm>
          <a:custGeom>
            <a:avLst/>
            <a:gdLst/>
            <a:ahLst/>
            <a:cxnLst/>
            <a:rect l="l" t="t" r="r" b="b"/>
            <a:pathLst>
              <a:path w="46339" h="77215">
                <a:moveTo>
                  <a:pt x="46304" y="54368"/>
                </a:moveTo>
                <a:lnTo>
                  <a:pt x="46304" y="60909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6" y="77215"/>
                </a:lnTo>
                <a:lnTo>
                  <a:pt x="46339" y="76202"/>
                </a:lnTo>
                <a:lnTo>
                  <a:pt x="46304" y="54368"/>
                </a:lnTo>
                <a:close/>
              </a:path>
              <a:path w="46339" h="77215">
                <a:moveTo>
                  <a:pt x="41122" y="31673"/>
                </a:moveTo>
                <a:lnTo>
                  <a:pt x="34569" y="43700"/>
                </a:lnTo>
                <a:lnTo>
                  <a:pt x="41884" y="43700"/>
                </a:lnTo>
                <a:lnTo>
                  <a:pt x="45084" y="28168"/>
                </a:lnTo>
                <a:lnTo>
                  <a:pt x="41122" y="31673"/>
                </a:lnTo>
                <a:close/>
              </a:path>
              <a:path w="46339" h="77215">
                <a:moveTo>
                  <a:pt x="41122" y="31673"/>
                </a:moveTo>
                <a:lnTo>
                  <a:pt x="15379" y="31673"/>
                </a:lnTo>
                <a:lnTo>
                  <a:pt x="15379" y="12179"/>
                </a:lnTo>
                <a:lnTo>
                  <a:pt x="40970" y="12179"/>
                </a:lnTo>
                <a:lnTo>
                  <a:pt x="45084" y="15671"/>
                </a:lnTo>
                <a:lnTo>
                  <a:pt x="45084" y="28168"/>
                </a:lnTo>
                <a:lnTo>
                  <a:pt x="41884" y="43700"/>
                </a:lnTo>
                <a:lnTo>
                  <a:pt x="46304" y="47675"/>
                </a:lnTo>
                <a:lnTo>
                  <a:pt x="46339" y="76202"/>
                </a:lnTo>
                <a:lnTo>
                  <a:pt x="57530" y="68846"/>
                </a:lnTo>
                <a:lnTo>
                  <a:pt x="61531" y="55435"/>
                </a:lnTo>
                <a:lnTo>
                  <a:pt x="61531" y="46608"/>
                </a:lnTo>
                <a:lnTo>
                  <a:pt x="57264" y="40817"/>
                </a:lnTo>
                <a:lnTo>
                  <a:pt x="49491" y="37299"/>
                </a:lnTo>
                <a:lnTo>
                  <a:pt x="56654" y="33947"/>
                </a:lnTo>
                <a:lnTo>
                  <a:pt x="60312" y="28473"/>
                </a:lnTo>
                <a:lnTo>
                  <a:pt x="60312" y="20700"/>
                </a:lnTo>
                <a:lnTo>
                  <a:pt x="59399" y="14235"/>
                </a:lnTo>
                <a:lnTo>
                  <a:pt x="51544" y="3828"/>
                </a:lnTo>
                <a:lnTo>
                  <a:pt x="37007" y="0"/>
                </a:lnTo>
                <a:lnTo>
                  <a:pt x="0" y="0"/>
                </a:lnTo>
                <a:lnTo>
                  <a:pt x="0" y="77215"/>
                </a:lnTo>
                <a:lnTo>
                  <a:pt x="38226" y="77215"/>
                </a:lnTo>
                <a:lnTo>
                  <a:pt x="15379" y="65036"/>
                </a:lnTo>
                <a:lnTo>
                  <a:pt x="15379" y="43700"/>
                </a:lnTo>
                <a:lnTo>
                  <a:pt x="34569" y="43700"/>
                </a:lnTo>
                <a:lnTo>
                  <a:pt x="41122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5185713" y="4238009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76"/>
                </a:moveTo>
                <a:lnTo>
                  <a:pt x="16141" y="22987"/>
                </a:lnTo>
                <a:lnTo>
                  <a:pt x="20866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03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66" y="60617"/>
                </a:lnTo>
                <a:lnTo>
                  <a:pt x="16141" y="55905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82"/>
                </a:lnTo>
                <a:lnTo>
                  <a:pt x="55283" y="69913"/>
                </a:lnTo>
                <a:lnTo>
                  <a:pt x="59062" y="65051"/>
                </a:lnTo>
                <a:lnTo>
                  <a:pt x="63318" y="53625"/>
                </a:lnTo>
                <a:lnTo>
                  <a:pt x="64427" y="39458"/>
                </a:lnTo>
                <a:lnTo>
                  <a:pt x="64184" y="32139"/>
                </a:lnTo>
                <a:lnTo>
                  <a:pt x="61673" y="19406"/>
                </a:lnTo>
                <a:lnTo>
                  <a:pt x="55283" y="9144"/>
                </a:lnTo>
                <a:lnTo>
                  <a:pt x="50266" y="3962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62"/>
                </a:lnTo>
                <a:lnTo>
                  <a:pt x="15532" y="47815"/>
                </a:lnTo>
                <a:lnTo>
                  <a:pt x="15532" y="31076"/>
                </a:lnTo>
                <a:close/>
              </a:path>
              <a:path w="64427" h="79044">
                <a:moveTo>
                  <a:pt x="14160" y="75082"/>
                </a:moveTo>
                <a:lnTo>
                  <a:pt x="21628" y="79044"/>
                </a:lnTo>
                <a:lnTo>
                  <a:pt x="16141" y="55905"/>
                </a:lnTo>
                <a:lnTo>
                  <a:pt x="15532" y="47815"/>
                </a:lnTo>
                <a:lnTo>
                  <a:pt x="14160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5271816" y="4238927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5">
                <a:moveTo>
                  <a:pt x="15532" y="13538"/>
                </a:moveTo>
                <a:lnTo>
                  <a:pt x="50114" y="13538"/>
                </a:lnTo>
                <a:lnTo>
                  <a:pt x="50114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5331714" y="4238009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76"/>
                </a:moveTo>
                <a:lnTo>
                  <a:pt x="16141" y="22987"/>
                </a:lnTo>
                <a:lnTo>
                  <a:pt x="20866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03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66" y="60617"/>
                </a:lnTo>
                <a:lnTo>
                  <a:pt x="16141" y="55905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82"/>
                </a:lnTo>
                <a:lnTo>
                  <a:pt x="55283" y="69913"/>
                </a:lnTo>
                <a:lnTo>
                  <a:pt x="59062" y="65051"/>
                </a:lnTo>
                <a:lnTo>
                  <a:pt x="63318" y="53625"/>
                </a:lnTo>
                <a:lnTo>
                  <a:pt x="64427" y="39458"/>
                </a:lnTo>
                <a:lnTo>
                  <a:pt x="64184" y="32139"/>
                </a:lnTo>
                <a:lnTo>
                  <a:pt x="61673" y="19406"/>
                </a:lnTo>
                <a:lnTo>
                  <a:pt x="55283" y="9144"/>
                </a:lnTo>
                <a:lnTo>
                  <a:pt x="50266" y="3962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62"/>
                </a:lnTo>
                <a:lnTo>
                  <a:pt x="15532" y="47815"/>
                </a:lnTo>
                <a:lnTo>
                  <a:pt x="15532" y="31076"/>
                </a:lnTo>
                <a:close/>
              </a:path>
              <a:path w="64427" h="79044">
                <a:moveTo>
                  <a:pt x="14160" y="75082"/>
                </a:moveTo>
                <a:lnTo>
                  <a:pt x="21628" y="79044"/>
                </a:lnTo>
                <a:lnTo>
                  <a:pt x="16141" y="55905"/>
                </a:lnTo>
                <a:lnTo>
                  <a:pt x="15532" y="47815"/>
                </a:lnTo>
                <a:lnTo>
                  <a:pt x="14160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5404096" y="423892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6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15"/>
                </a:lnTo>
                <a:lnTo>
                  <a:pt x="64897" y="77215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38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4" y="29582"/>
                </a:lnTo>
                <a:lnTo>
                  <a:pt x="15068" y="44137"/>
                </a:lnTo>
                <a:lnTo>
                  <a:pt x="12076" y="54937"/>
                </a:lnTo>
                <a:close/>
              </a:path>
              <a:path w="79819" h="97040">
                <a:moveTo>
                  <a:pt x="31838" y="13538"/>
                </a:moveTo>
                <a:lnTo>
                  <a:pt x="53619" y="13538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16"/>
                </a:lnTo>
                <a:lnTo>
                  <a:pt x="30942" y="41365"/>
                </a:lnTo>
                <a:lnTo>
                  <a:pt x="31838" y="25895"/>
                </a:lnTo>
                <a:lnTo>
                  <a:pt x="31838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5500717" y="4238922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9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44" y="30759"/>
                </a:lnTo>
                <a:lnTo>
                  <a:pt x="15544" y="0"/>
                </a:lnTo>
                <a:lnTo>
                  <a:pt x="0" y="0"/>
                </a:lnTo>
                <a:lnTo>
                  <a:pt x="0" y="77215"/>
                </a:lnTo>
                <a:lnTo>
                  <a:pt x="15544" y="77215"/>
                </a:lnTo>
                <a:lnTo>
                  <a:pt x="15544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9" y="77215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5587282" y="4238922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90" y="24053"/>
                </a:lnTo>
                <a:lnTo>
                  <a:pt x="48590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5676134" y="4238922"/>
            <a:ext cx="76771" cy="77216"/>
          </a:xfrm>
          <a:custGeom>
            <a:avLst/>
            <a:gdLst/>
            <a:ahLst/>
            <a:cxnLst/>
            <a:rect l="l" t="t" r="r" b="b"/>
            <a:pathLst>
              <a:path w="76771" h="77215">
                <a:moveTo>
                  <a:pt x="15519" y="77215"/>
                </a:moveTo>
                <a:lnTo>
                  <a:pt x="15519" y="27736"/>
                </a:lnTo>
                <a:lnTo>
                  <a:pt x="33655" y="63055"/>
                </a:lnTo>
                <a:lnTo>
                  <a:pt x="43408" y="63055"/>
                </a:lnTo>
                <a:lnTo>
                  <a:pt x="61226" y="27736"/>
                </a:lnTo>
                <a:lnTo>
                  <a:pt x="61226" y="77215"/>
                </a:lnTo>
                <a:lnTo>
                  <a:pt x="76771" y="77215"/>
                </a:lnTo>
                <a:lnTo>
                  <a:pt x="76771" y="0"/>
                </a:lnTo>
                <a:lnTo>
                  <a:pt x="61531" y="0"/>
                </a:lnTo>
                <a:lnTo>
                  <a:pt x="38531" y="45986"/>
                </a:lnTo>
                <a:lnTo>
                  <a:pt x="15379" y="0"/>
                </a:ln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5777782" y="4238922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90" y="24053"/>
                </a:lnTo>
                <a:lnTo>
                  <a:pt x="48590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5891709" y="4238001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611" y="26517"/>
                </a:moveTo>
                <a:lnTo>
                  <a:pt x="62406" y="22485"/>
                </a:lnTo>
                <a:lnTo>
                  <a:pt x="57869" y="10103"/>
                </a:lnTo>
                <a:lnTo>
                  <a:pt x="47341" y="2553"/>
                </a:lnTo>
                <a:lnTo>
                  <a:pt x="30772" y="0"/>
                </a:lnTo>
                <a:lnTo>
                  <a:pt x="25382" y="189"/>
                </a:lnTo>
                <a:lnTo>
                  <a:pt x="12917" y="3292"/>
                </a:lnTo>
                <a:lnTo>
                  <a:pt x="3200" y="11290"/>
                </a:lnTo>
                <a:lnTo>
                  <a:pt x="13246" y="20866"/>
                </a:lnTo>
                <a:lnTo>
                  <a:pt x="17665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30"/>
                </a:lnTo>
                <a:lnTo>
                  <a:pt x="47066" y="33210"/>
                </a:lnTo>
                <a:lnTo>
                  <a:pt x="26809" y="33210"/>
                </a:lnTo>
                <a:lnTo>
                  <a:pt x="14280" y="35138"/>
                </a:lnTo>
                <a:lnTo>
                  <a:pt x="3576" y="43009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44"/>
                </a:lnTo>
                <a:lnTo>
                  <a:pt x="6096" y="72059"/>
                </a:lnTo>
                <a:lnTo>
                  <a:pt x="10820" y="76771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306"/>
                </a:lnTo>
                <a:lnTo>
                  <a:pt x="15074" y="47980"/>
                </a:lnTo>
                <a:lnTo>
                  <a:pt x="19799" y="44030"/>
                </a:lnTo>
                <a:lnTo>
                  <a:pt x="47066" y="44030"/>
                </a:lnTo>
                <a:lnTo>
                  <a:pt x="47066" y="55765"/>
                </a:lnTo>
                <a:lnTo>
                  <a:pt x="46164" y="59410"/>
                </a:lnTo>
                <a:lnTo>
                  <a:pt x="43713" y="61696"/>
                </a:lnTo>
                <a:lnTo>
                  <a:pt x="39598" y="65506"/>
                </a:lnTo>
                <a:lnTo>
                  <a:pt x="35179" y="66103"/>
                </a:lnTo>
                <a:lnTo>
                  <a:pt x="29705" y="66103"/>
                </a:lnTo>
                <a:lnTo>
                  <a:pt x="36410" y="79057"/>
                </a:lnTo>
                <a:lnTo>
                  <a:pt x="41732" y="76771"/>
                </a:lnTo>
                <a:lnTo>
                  <a:pt x="47371" y="71145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1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5978575" y="4238922"/>
            <a:ext cx="66103" cy="77216"/>
          </a:xfrm>
          <a:custGeom>
            <a:avLst/>
            <a:gdLst/>
            <a:ahLst/>
            <a:cxnLst/>
            <a:rect l="l" t="t" r="r" b="b"/>
            <a:pathLst>
              <a:path w="66103" h="77215">
                <a:moveTo>
                  <a:pt x="33058" y="36233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07"/>
                </a:lnTo>
                <a:lnTo>
                  <a:pt x="47066" y="77215"/>
                </a:lnTo>
                <a:lnTo>
                  <a:pt x="66103" y="77215"/>
                </a:lnTo>
                <a:lnTo>
                  <a:pt x="33058" y="36233"/>
                </a:lnTo>
                <a:close/>
              </a:path>
              <a:path w="66103" h="77215">
                <a:moveTo>
                  <a:pt x="0" y="0"/>
                </a:moveTo>
                <a:lnTo>
                  <a:pt x="0" y="77215"/>
                </a:lnTo>
                <a:lnTo>
                  <a:pt x="15697" y="77215"/>
                </a:lnTo>
                <a:lnTo>
                  <a:pt x="15697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6046406" y="4238927"/>
            <a:ext cx="63652" cy="77216"/>
          </a:xfrm>
          <a:custGeom>
            <a:avLst/>
            <a:gdLst/>
            <a:ahLst/>
            <a:cxnLst/>
            <a:rect l="l" t="t" r="r" b="b"/>
            <a:pathLst>
              <a:path w="63652" h="77215">
                <a:moveTo>
                  <a:pt x="40055" y="13538"/>
                </a:moveTo>
                <a:lnTo>
                  <a:pt x="63652" y="13538"/>
                </a:lnTo>
                <a:lnTo>
                  <a:pt x="63652" y="0"/>
                </a:lnTo>
                <a:lnTo>
                  <a:pt x="0" y="0"/>
                </a:lnTo>
                <a:lnTo>
                  <a:pt x="0" y="13538"/>
                </a:lnTo>
                <a:lnTo>
                  <a:pt x="24510" y="13538"/>
                </a:lnTo>
                <a:lnTo>
                  <a:pt x="24510" y="77215"/>
                </a:lnTo>
                <a:lnTo>
                  <a:pt x="40055" y="77215"/>
                </a:lnTo>
                <a:lnTo>
                  <a:pt x="40055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6124119" y="4238922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32" y="0"/>
                </a:move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387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6212961" y="4238927"/>
            <a:ext cx="46342" cy="77216"/>
          </a:xfrm>
          <a:custGeom>
            <a:avLst/>
            <a:gdLst/>
            <a:ahLst/>
            <a:cxnLst/>
            <a:rect l="l" t="t" r="r" b="b"/>
            <a:pathLst>
              <a:path w="46342" h="77215">
                <a:moveTo>
                  <a:pt x="46304" y="54368"/>
                </a:moveTo>
                <a:lnTo>
                  <a:pt x="46304" y="60909"/>
                </a:lnTo>
                <a:lnTo>
                  <a:pt x="41884" y="65036"/>
                </a:lnTo>
                <a:lnTo>
                  <a:pt x="15379" y="65036"/>
                </a:lnTo>
                <a:lnTo>
                  <a:pt x="38239" y="77215"/>
                </a:lnTo>
                <a:lnTo>
                  <a:pt x="46342" y="76204"/>
                </a:lnTo>
                <a:lnTo>
                  <a:pt x="46304" y="54368"/>
                </a:lnTo>
                <a:close/>
              </a:path>
              <a:path w="46342" h="77215">
                <a:moveTo>
                  <a:pt x="41122" y="31673"/>
                </a:moveTo>
                <a:lnTo>
                  <a:pt x="34569" y="43700"/>
                </a:lnTo>
                <a:lnTo>
                  <a:pt x="41884" y="43700"/>
                </a:lnTo>
                <a:lnTo>
                  <a:pt x="45084" y="28168"/>
                </a:lnTo>
                <a:lnTo>
                  <a:pt x="41122" y="31673"/>
                </a:lnTo>
                <a:close/>
              </a:path>
              <a:path w="46342" h="77215">
                <a:moveTo>
                  <a:pt x="41122" y="31673"/>
                </a:moveTo>
                <a:lnTo>
                  <a:pt x="15379" y="31673"/>
                </a:lnTo>
                <a:lnTo>
                  <a:pt x="15379" y="12179"/>
                </a:lnTo>
                <a:lnTo>
                  <a:pt x="40970" y="12179"/>
                </a:lnTo>
                <a:lnTo>
                  <a:pt x="45084" y="15671"/>
                </a:lnTo>
                <a:lnTo>
                  <a:pt x="45084" y="28168"/>
                </a:lnTo>
                <a:lnTo>
                  <a:pt x="41884" y="43700"/>
                </a:lnTo>
                <a:lnTo>
                  <a:pt x="46304" y="47675"/>
                </a:lnTo>
                <a:lnTo>
                  <a:pt x="46342" y="76204"/>
                </a:lnTo>
                <a:lnTo>
                  <a:pt x="57532" y="68849"/>
                </a:lnTo>
                <a:lnTo>
                  <a:pt x="61531" y="55435"/>
                </a:lnTo>
                <a:lnTo>
                  <a:pt x="61531" y="46608"/>
                </a:lnTo>
                <a:lnTo>
                  <a:pt x="57264" y="40817"/>
                </a:lnTo>
                <a:lnTo>
                  <a:pt x="49504" y="37299"/>
                </a:lnTo>
                <a:lnTo>
                  <a:pt x="56667" y="33947"/>
                </a:lnTo>
                <a:lnTo>
                  <a:pt x="60312" y="28473"/>
                </a:lnTo>
                <a:lnTo>
                  <a:pt x="60312" y="20700"/>
                </a:lnTo>
                <a:lnTo>
                  <a:pt x="59400" y="14235"/>
                </a:lnTo>
                <a:lnTo>
                  <a:pt x="51549" y="3828"/>
                </a:lnTo>
                <a:lnTo>
                  <a:pt x="37007" y="0"/>
                </a:lnTo>
                <a:lnTo>
                  <a:pt x="0" y="0"/>
                </a:lnTo>
                <a:lnTo>
                  <a:pt x="0" y="77215"/>
                </a:lnTo>
                <a:lnTo>
                  <a:pt x="38239" y="77215"/>
                </a:lnTo>
                <a:lnTo>
                  <a:pt x="15379" y="65036"/>
                </a:lnTo>
                <a:lnTo>
                  <a:pt x="15379" y="43700"/>
                </a:lnTo>
                <a:lnTo>
                  <a:pt x="34569" y="43700"/>
                </a:lnTo>
                <a:lnTo>
                  <a:pt x="41122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6296031" y="4238922"/>
            <a:ext cx="61836" cy="77216"/>
          </a:xfrm>
          <a:custGeom>
            <a:avLst/>
            <a:gdLst/>
            <a:ahLst/>
            <a:cxnLst/>
            <a:rect l="l" t="t" r="r" b="b"/>
            <a:pathLst>
              <a:path w="61836" h="77215">
                <a:moveTo>
                  <a:pt x="61836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19" y="30759"/>
                </a:lnTo>
                <a:lnTo>
                  <a:pt x="15519" y="0"/>
                </a:ln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15519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36" y="77215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6378930" y="423800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73" y="18275"/>
                </a:lnTo>
                <a:lnTo>
                  <a:pt x="48285" y="22987"/>
                </a:lnTo>
                <a:lnTo>
                  <a:pt x="48907" y="31076"/>
                </a:lnTo>
                <a:lnTo>
                  <a:pt x="48907" y="47815"/>
                </a:lnTo>
                <a:lnTo>
                  <a:pt x="48285" y="55905"/>
                </a:lnTo>
                <a:lnTo>
                  <a:pt x="43573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69" y="65051"/>
                </a:lnTo>
                <a:lnTo>
                  <a:pt x="63327" y="53625"/>
                </a:lnTo>
                <a:lnTo>
                  <a:pt x="64439" y="39458"/>
                </a:lnTo>
                <a:lnTo>
                  <a:pt x="64195" y="32139"/>
                </a:lnTo>
                <a:lnTo>
                  <a:pt x="61680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3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3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6460454" y="4237998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37" y="2506"/>
                </a:moveTo>
                <a:lnTo>
                  <a:pt x="10128" y="9456"/>
                </a:lnTo>
                <a:lnTo>
                  <a:pt x="2771" y="21553"/>
                </a:lnTo>
                <a:lnTo>
                  <a:pt x="0" y="39471"/>
                </a:lnTo>
                <a:lnTo>
                  <a:pt x="50" y="42167"/>
                </a:lnTo>
                <a:lnTo>
                  <a:pt x="3494" y="59275"/>
                </a:lnTo>
                <a:lnTo>
                  <a:pt x="11323" y="70695"/>
                </a:lnTo>
                <a:lnTo>
                  <a:pt x="22111" y="77074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6" y="76026"/>
                </a:lnTo>
                <a:lnTo>
                  <a:pt x="59867" y="68097"/>
                </a:lnTo>
                <a:lnTo>
                  <a:pt x="49212" y="57899"/>
                </a:lnTo>
                <a:lnTo>
                  <a:pt x="44323" y="63207"/>
                </a:lnTo>
                <a:lnTo>
                  <a:pt x="40525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43"/>
                </a:lnTo>
                <a:lnTo>
                  <a:pt x="16764" y="54076"/>
                </a:lnTo>
                <a:lnTo>
                  <a:pt x="15544" y="48450"/>
                </a:lnTo>
                <a:lnTo>
                  <a:pt x="15544" y="30467"/>
                </a:lnTo>
                <a:lnTo>
                  <a:pt x="16764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68"/>
                </a:lnTo>
                <a:lnTo>
                  <a:pt x="40525" y="13868"/>
                </a:lnTo>
                <a:lnTo>
                  <a:pt x="44323" y="15849"/>
                </a:lnTo>
                <a:lnTo>
                  <a:pt x="49212" y="21183"/>
                </a:lnTo>
                <a:lnTo>
                  <a:pt x="59867" y="10820"/>
                </a:lnTo>
                <a:lnTo>
                  <a:pt x="58084" y="9022"/>
                </a:lnTo>
                <a:lnTo>
                  <a:pt x="47400" y="2096"/>
                </a:lnTo>
                <a:lnTo>
                  <a:pt x="34429" y="0"/>
                </a:lnTo>
                <a:lnTo>
                  <a:pt x="32862" y="28"/>
                </a:lnTo>
                <a:lnTo>
                  <a:pt x="20637" y="250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6528436" y="4238927"/>
            <a:ext cx="63652" cy="77216"/>
          </a:xfrm>
          <a:custGeom>
            <a:avLst/>
            <a:gdLst/>
            <a:ahLst/>
            <a:cxnLst/>
            <a:rect l="l" t="t" r="r" b="b"/>
            <a:pathLst>
              <a:path w="63652" h="77215">
                <a:moveTo>
                  <a:pt x="40055" y="13538"/>
                </a:moveTo>
                <a:lnTo>
                  <a:pt x="63652" y="13538"/>
                </a:lnTo>
                <a:lnTo>
                  <a:pt x="63652" y="0"/>
                </a:lnTo>
                <a:lnTo>
                  <a:pt x="0" y="0"/>
                </a:lnTo>
                <a:lnTo>
                  <a:pt x="0" y="13538"/>
                </a:lnTo>
                <a:lnTo>
                  <a:pt x="24510" y="13538"/>
                </a:lnTo>
                <a:lnTo>
                  <a:pt x="24510" y="77215"/>
                </a:lnTo>
                <a:lnTo>
                  <a:pt x="40055" y="77215"/>
                </a:lnTo>
                <a:lnTo>
                  <a:pt x="40055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6599443" y="4238927"/>
            <a:ext cx="62153" cy="77216"/>
          </a:xfrm>
          <a:custGeom>
            <a:avLst/>
            <a:gdLst/>
            <a:ahLst/>
            <a:cxnLst/>
            <a:rect l="l" t="t" r="r" b="b"/>
            <a:pathLst>
              <a:path w="62153" h="77215">
                <a:moveTo>
                  <a:pt x="15989" y="17056"/>
                </a:moveTo>
                <a:lnTo>
                  <a:pt x="20561" y="12471"/>
                </a:lnTo>
                <a:lnTo>
                  <a:pt x="46761" y="12471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4" y="45542"/>
                </a:lnTo>
                <a:lnTo>
                  <a:pt x="0" y="77216"/>
                </a:lnTo>
                <a:lnTo>
                  <a:pt x="17830" y="77216"/>
                </a:lnTo>
                <a:lnTo>
                  <a:pt x="32435" y="48437"/>
                </a:lnTo>
                <a:lnTo>
                  <a:pt x="46609" y="48437"/>
                </a:lnTo>
                <a:lnTo>
                  <a:pt x="46609" y="77216"/>
                </a:lnTo>
                <a:lnTo>
                  <a:pt x="62153" y="77216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15">
                <a:moveTo>
                  <a:pt x="15989" y="31521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19"/>
                </a:lnTo>
                <a:lnTo>
                  <a:pt x="5658" y="38421"/>
                </a:lnTo>
                <a:lnTo>
                  <a:pt x="16764" y="45542"/>
                </a:lnTo>
                <a:lnTo>
                  <a:pt x="20561" y="35941"/>
                </a:lnTo>
                <a:lnTo>
                  <a:pt x="15989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6686317" y="4238922"/>
            <a:ext cx="76758" cy="77216"/>
          </a:xfrm>
          <a:custGeom>
            <a:avLst/>
            <a:gdLst/>
            <a:ahLst/>
            <a:cxnLst/>
            <a:rect l="l" t="t" r="r" b="b"/>
            <a:pathLst>
              <a:path w="76758" h="77215">
                <a:moveTo>
                  <a:pt x="15532" y="77215"/>
                </a:moveTo>
                <a:lnTo>
                  <a:pt x="15532" y="27736"/>
                </a:lnTo>
                <a:lnTo>
                  <a:pt x="33655" y="63055"/>
                </a:lnTo>
                <a:lnTo>
                  <a:pt x="43408" y="63055"/>
                </a:lnTo>
                <a:lnTo>
                  <a:pt x="61226" y="27736"/>
                </a:lnTo>
                <a:lnTo>
                  <a:pt x="61226" y="77215"/>
                </a:lnTo>
                <a:lnTo>
                  <a:pt x="76758" y="77215"/>
                </a:lnTo>
                <a:lnTo>
                  <a:pt x="76758" y="0"/>
                </a:lnTo>
                <a:lnTo>
                  <a:pt x="61518" y="0"/>
                </a:lnTo>
                <a:lnTo>
                  <a:pt x="38531" y="45986"/>
                </a:lnTo>
                <a:lnTo>
                  <a:pt x="15379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6787965" y="4238922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32" y="0"/>
                </a:move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387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6907686" y="4238922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90" y="24053"/>
                </a:lnTo>
                <a:lnTo>
                  <a:pt x="48590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016728" y="4238927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68" y="13538"/>
                </a:moveTo>
                <a:lnTo>
                  <a:pt x="63665" y="13538"/>
                </a:lnTo>
                <a:lnTo>
                  <a:pt x="63665" y="0"/>
                </a:lnTo>
                <a:lnTo>
                  <a:pt x="0" y="0"/>
                </a:lnTo>
                <a:lnTo>
                  <a:pt x="0" y="13538"/>
                </a:lnTo>
                <a:lnTo>
                  <a:pt x="24523" y="13538"/>
                </a:lnTo>
                <a:lnTo>
                  <a:pt x="24523" y="77215"/>
                </a:lnTo>
                <a:lnTo>
                  <a:pt x="40068" y="77215"/>
                </a:lnTo>
                <a:lnTo>
                  <a:pt x="40068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090498" y="423800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3" y="78615"/>
                </a:lnTo>
                <a:lnTo>
                  <a:pt x="53824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30" y="65245"/>
                </a:lnTo>
                <a:lnTo>
                  <a:pt x="19204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176597" y="4238922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46304" y="77215"/>
                </a:moveTo>
                <a:lnTo>
                  <a:pt x="61848" y="77215"/>
                </a:lnTo>
                <a:lnTo>
                  <a:pt x="61848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13538"/>
                </a:lnTo>
                <a:lnTo>
                  <a:pt x="46304" y="13538"/>
                </a:lnTo>
                <a:lnTo>
                  <a:pt x="46304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252347" y="4238922"/>
            <a:ext cx="69913" cy="77216"/>
          </a:xfrm>
          <a:custGeom>
            <a:avLst/>
            <a:gdLst/>
            <a:ahLst/>
            <a:cxnLst/>
            <a:rect l="l" t="t" r="r" b="b"/>
            <a:pathLst>
              <a:path w="69913" h="77215">
                <a:moveTo>
                  <a:pt x="54381" y="77215"/>
                </a:moveTo>
                <a:lnTo>
                  <a:pt x="69913" y="77215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75"/>
                </a:lnTo>
                <a:lnTo>
                  <a:pt x="9852" y="61584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15"/>
                </a:lnTo>
                <a:lnTo>
                  <a:pt x="7315" y="77215"/>
                </a:lnTo>
                <a:lnTo>
                  <a:pt x="15958" y="75972"/>
                </a:lnTo>
                <a:lnTo>
                  <a:pt x="24556" y="69873"/>
                </a:lnTo>
                <a:lnTo>
                  <a:pt x="30047" y="57106"/>
                </a:lnTo>
                <a:lnTo>
                  <a:pt x="31978" y="35940"/>
                </a:lnTo>
                <a:lnTo>
                  <a:pt x="31978" y="13538"/>
                </a:lnTo>
                <a:lnTo>
                  <a:pt x="54381" y="13538"/>
                </a:lnTo>
                <a:lnTo>
                  <a:pt x="54381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347140" y="4238917"/>
            <a:ext cx="87122" cy="77215"/>
          </a:xfrm>
          <a:custGeom>
            <a:avLst/>
            <a:gdLst/>
            <a:ahLst/>
            <a:cxnLst/>
            <a:rect l="l" t="t" r="r" b="b"/>
            <a:pathLst>
              <a:path w="87122" h="77215">
                <a:moveTo>
                  <a:pt x="40957" y="64592"/>
                </a:moveTo>
                <a:lnTo>
                  <a:pt x="33197" y="64592"/>
                </a:lnTo>
                <a:lnTo>
                  <a:pt x="35788" y="77215"/>
                </a:lnTo>
                <a:lnTo>
                  <a:pt x="46732" y="75189"/>
                </a:lnTo>
                <a:lnTo>
                  <a:pt x="45542" y="60325"/>
                </a:lnTo>
                <a:lnTo>
                  <a:pt x="40957" y="64592"/>
                </a:lnTo>
                <a:close/>
              </a:path>
              <a:path w="87122" h="77215">
                <a:moveTo>
                  <a:pt x="71577" y="0"/>
                </a:moveTo>
                <a:lnTo>
                  <a:pt x="71577" y="77215"/>
                </a:lnTo>
                <a:lnTo>
                  <a:pt x="87122" y="77215"/>
                </a:lnTo>
                <a:lnTo>
                  <a:pt x="87122" y="0"/>
                </a:lnTo>
                <a:lnTo>
                  <a:pt x="71577" y="0"/>
                </a:lnTo>
                <a:close/>
              </a:path>
              <a:path w="87122" h="77215">
                <a:moveTo>
                  <a:pt x="0" y="0"/>
                </a:moveTo>
                <a:lnTo>
                  <a:pt x="0" y="77215"/>
                </a:lnTo>
                <a:lnTo>
                  <a:pt x="35788" y="77215"/>
                </a:lnTo>
                <a:lnTo>
                  <a:pt x="33197" y="64592"/>
                </a:lnTo>
                <a:lnTo>
                  <a:pt x="15519" y="64592"/>
                </a:lnTo>
                <a:lnTo>
                  <a:pt x="15519" y="41897"/>
                </a:lnTo>
                <a:lnTo>
                  <a:pt x="40957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32" y="75189"/>
                </a:lnTo>
                <a:lnTo>
                  <a:pt x="57107" y="66757"/>
                </a:lnTo>
                <a:lnTo>
                  <a:pt x="60921" y="53162"/>
                </a:lnTo>
                <a:lnTo>
                  <a:pt x="58796" y="42665"/>
                </a:lnTo>
                <a:lnTo>
                  <a:pt x="49977" y="32740"/>
                </a:lnTo>
                <a:lnTo>
                  <a:pt x="35788" y="29095"/>
                </a:lnTo>
                <a:lnTo>
                  <a:pt x="15519" y="29095"/>
                </a:lnTo>
                <a:lnTo>
                  <a:pt x="15519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460062" y="4238922"/>
            <a:ext cx="76771" cy="77216"/>
          </a:xfrm>
          <a:custGeom>
            <a:avLst/>
            <a:gdLst/>
            <a:ahLst/>
            <a:cxnLst/>
            <a:rect l="l" t="t" r="r" b="b"/>
            <a:pathLst>
              <a:path w="76771" h="77215">
                <a:moveTo>
                  <a:pt x="15519" y="77215"/>
                </a:moveTo>
                <a:lnTo>
                  <a:pt x="15519" y="27736"/>
                </a:lnTo>
                <a:lnTo>
                  <a:pt x="33655" y="63055"/>
                </a:lnTo>
                <a:lnTo>
                  <a:pt x="43408" y="63055"/>
                </a:lnTo>
                <a:lnTo>
                  <a:pt x="61226" y="27736"/>
                </a:lnTo>
                <a:lnTo>
                  <a:pt x="61226" y="77215"/>
                </a:lnTo>
                <a:lnTo>
                  <a:pt x="76771" y="77215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86"/>
                </a:lnTo>
                <a:lnTo>
                  <a:pt x="15379" y="0"/>
                </a:ln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4935019" y="4420894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76"/>
                </a:moveTo>
                <a:lnTo>
                  <a:pt x="16141" y="22987"/>
                </a:lnTo>
                <a:lnTo>
                  <a:pt x="20866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03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03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66" y="60617"/>
                </a:lnTo>
                <a:lnTo>
                  <a:pt x="16141" y="55905"/>
                </a:lnTo>
                <a:lnTo>
                  <a:pt x="21628" y="79044"/>
                </a:lnTo>
                <a:lnTo>
                  <a:pt x="42646" y="79044"/>
                </a:lnTo>
                <a:lnTo>
                  <a:pt x="50266" y="75082"/>
                </a:lnTo>
                <a:lnTo>
                  <a:pt x="55283" y="69913"/>
                </a:lnTo>
                <a:lnTo>
                  <a:pt x="59062" y="65051"/>
                </a:lnTo>
                <a:lnTo>
                  <a:pt x="63318" y="53625"/>
                </a:lnTo>
                <a:lnTo>
                  <a:pt x="64427" y="39458"/>
                </a:lnTo>
                <a:lnTo>
                  <a:pt x="64184" y="32139"/>
                </a:lnTo>
                <a:lnTo>
                  <a:pt x="61673" y="19406"/>
                </a:lnTo>
                <a:lnTo>
                  <a:pt x="55283" y="9144"/>
                </a:lnTo>
                <a:lnTo>
                  <a:pt x="50266" y="3962"/>
                </a:lnTo>
                <a:lnTo>
                  <a:pt x="42646" y="0"/>
                </a:lnTo>
                <a:lnTo>
                  <a:pt x="21628" y="0"/>
                </a:lnTo>
                <a:lnTo>
                  <a:pt x="14160" y="3962"/>
                </a:lnTo>
                <a:lnTo>
                  <a:pt x="15532" y="47815"/>
                </a:lnTo>
                <a:lnTo>
                  <a:pt x="15532" y="31076"/>
                </a:lnTo>
                <a:close/>
              </a:path>
              <a:path w="64427" h="79044">
                <a:moveTo>
                  <a:pt x="14160" y="75082"/>
                </a:moveTo>
                <a:lnTo>
                  <a:pt x="21628" y="79044"/>
                </a:lnTo>
                <a:lnTo>
                  <a:pt x="16141" y="55905"/>
                </a:lnTo>
                <a:lnTo>
                  <a:pt x="15532" y="47815"/>
                </a:lnTo>
                <a:lnTo>
                  <a:pt x="14160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60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5020510" y="4421802"/>
            <a:ext cx="109816" cy="97040"/>
          </a:xfrm>
          <a:custGeom>
            <a:avLst/>
            <a:gdLst/>
            <a:ahLst/>
            <a:cxnLst/>
            <a:rect l="l" t="t" r="r" b="b"/>
            <a:pathLst>
              <a:path w="109816" h="97040">
                <a:moveTo>
                  <a:pt x="95046" y="77216"/>
                </a:moveTo>
                <a:lnTo>
                  <a:pt x="95046" y="97040"/>
                </a:lnTo>
                <a:lnTo>
                  <a:pt x="109816" y="97040"/>
                </a:lnTo>
                <a:lnTo>
                  <a:pt x="109816" y="63677"/>
                </a:lnTo>
                <a:lnTo>
                  <a:pt x="98856" y="63677"/>
                </a:lnTo>
                <a:lnTo>
                  <a:pt x="98856" y="0"/>
                </a:lnTo>
                <a:lnTo>
                  <a:pt x="83311" y="0"/>
                </a:lnTo>
                <a:lnTo>
                  <a:pt x="83311" y="63677"/>
                </a:lnTo>
                <a:lnTo>
                  <a:pt x="57264" y="63677"/>
                </a:lnTo>
                <a:lnTo>
                  <a:pt x="57264" y="0"/>
                </a:lnTo>
                <a:lnTo>
                  <a:pt x="41732" y="0"/>
                </a:lnTo>
                <a:lnTo>
                  <a:pt x="41732" y="63677"/>
                </a:lnTo>
                <a:lnTo>
                  <a:pt x="15532" y="63677"/>
                </a:lnTo>
                <a:lnTo>
                  <a:pt x="15532" y="0"/>
                </a:lnTo>
                <a:lnTo>
                  <a:pt x="0" y="0"/>
                </a:lnTo>
                <a:lnTo>
                  <a:pt x="0" y="77216"/>
                </a:lnTo>
                <a:lnTo>
                  <a:pt x="95046" y="7721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5134973" y="4421807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08" y="107848"/>
                </a:moveTo>
                <a:lnTo>
                  <a:pt x="15182" y="107830"/>
                </a:lnTo>
                <a:lnTo>
                  <a:pt x="27860" y="103892"/>
                </a:lnTo>
                <a:lnTo>
                  <a:pt x="35483" y="92595"/>
                </a:lnTo>
                <a:lnTo>
                  <a:pt x="69608" y="0"/>
                </a:lnTo>
                <a:lnTo>
                  <a:pt x="52997" y="0"/>
                </a:lnTo>
                <a:lnTo>
                  <a:pt x="35026" y="54521"/>
                </a:lnTo>
                <a:lnTo>
                  <a:pt x="16598" y="0"/>
                </a:lnTo>
                <a:lnTo>
                  <a:pt x="0" y="0"/>
                </a:lnTo>
                <a:lnTo>
                  <a:pt x="27101" y="73571"/>
                </a:lnTo>
                <a:lnTo>
                  <a:pt x="22834" y="85750"/>
                </a:lnTo>
                <a:lnTo>
                  <a:pt x="20561" y="92303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08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5218018" y="4421802"/>
            <a:ext cx="109816" cy="97040"/>
          </a:xfrm>
          <a:custGeom>
            <a:avLst/>
            <a:gdLst/>
            <a:ahLst/>
            <a:cxnLst/>
            <a:rect l="l" t="t" r="r" b="b"/>
            <a:pathLst>
              <a:path w="109816" h="97040">
                <a:moveTo>
                  <a:pt x="95046" y="77216"/>
                </a:moveTo>
                <a:lnTo>
                  <a:pt x="95046" y="97040"/>
                </a:lnTo>
                <a:lnTo>
                  <a:pt x="109816" y="97040"/>
                </a:lnTo>
                <a:lnTo>
                  <a:pt x="109816" y="63677"/>
                </a:lnTo>
                <a:lnTo>
                  <a:pt x="98856" y="63677"/>
                </a:lnTo>
                <a:lnTo>
                  <a:pt x="98856" y="0"/>
                </a:lnTo>
                <a:lnTo>
                  <a:pt x="83311" y="0"/>
                </a:lnTo>
                <a:lnTo>
                  <a:pt x="83311" y="63677"/>
                </a:lnTo>
                <a:lnTo>
                  <a:pt x="57264" y="63677"/>
                </a:lnTo>
                <a:lnTo>
                  <a:pt x="57264" y="0"/>
                </a:lnTo>
                <a:lnTo>
                  <a:pt x="41732" y="0"/>
                </a:lnTo>
                <a:lnTo>
                  <a:pt x="41732" y="63677"/>
                </a:lnTo>
                <a:lnTo>
                  <a:pt x="15532" y="63677"/>
                </a:lnTo>
                <a:lnTo>
                  <a:pt x="15532" y="0"/>
                </a:lnTo>
                <a:lnTo>
                  <a:pt x="0" y="0"/>
                </a:lnTo>
                <a:lnTo>
                  <a:pt x="0" y="77216"/>
                </a:lnTo>
                <a:lnTo>
                  <a:pt x="95046" y="7721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5339789" y="442089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91" y="10489"/>
                </a:lnTo>
                <a:lnTo>
                  <a:pt x="2290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4" y="78615"/>
                </a:lnTo>
                <a:lnTo>
                  <a:pt x="53829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26" y="65245"/>
                </a:lnTo>
                <a:lnTo>
                  <a:pt x="19200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6" y="2777"/>
                </a:moveTo>
                <a:lnTo>
                  <a:pt x="8791" y="10489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6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5425894" y="4421807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9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9" y="77215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5512460" y="4421807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32" y="0"/>
                </a:move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32" y="52387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597356" y="4420890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8" y="16916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73"/>
                </a:lnTo>
                <a:lnTo>
                  <a:pt x="50101" y="33210"/>
                </a:lnTo>
                <a:lnTo>
                  <a:pt x="15379" y="33210"/>
                </a:lnTo>
                <a:lnTo>
                  <a:pt x="15519" y="28473"/>
                </a:lnTo>
                <a:lnTo>
                  <a:pt x="8788" y="10486"/>
                </a:lnTo>
                <a:lnTo>
                  <a:pt x="2289" y="22820"/>
                </a:lnTo>
                <a:lnTo>
                  <a:pt x="0" y="39458"/>
                </a:lnTo>
                <a:lnTo>
                  <a:pt x="57" y="42511"/>
                </a:lnTo>
                <a:lnTo>
                  <a:pt x="3287" y="59636"/>
                </a:lnTo>
                <a:lnTo>
                  <a:pt x="10782" y="70931"/>
                </a:lnTo>
                <a:lnTo>
                  <a:pt x="21580" y="77152"/>
                </a:lnTo>
                <a:lnTo>
                  <a:pt x="34721" y="79057"/>
                </a:lnTo>
                <a:lnTo>
                  <a:pt x="41806" y="78615"/>
                </a:lnTo>
                <a:lnTo>
                  <a:pt x="53807" y="74750"/>
                </a:lnTo>
                <a:lnTo>
                  <a:pt x="63652" y="67017"/>
                </a:lnTo>
                <a:lnTo>
                  <a:pt x="53759" y="57721"/>
                </a:lnTo>
                <a:lnTo>
                  <a:pt x="48259" y="63195"/>
                </a:lnTo>
                <a:lnTo>
                  <a:pt x="43700" y="65658"/>
                </a:lnTo>
                <a:lnTo>
                  <a:pt x="35013" y="65658"/>
                </a:lnTo>
                <a:lnTo>
                  <a:pt x="30314" y="65245"/>
                </a:lnTo>
                <a:lnTo>
                  <a:pt x="19187" y="58318"/>
                </a:lnTo>
                <a:lnTo>
                  <a:pt x="15379" y="44030"/>
                </a:lnTo>
                <a:lnTo>
                  <a:pt x="65481" y="44030"/>
                </a:lnTo>
                <a:lnTo>
                  <a:pt x="65481" y="37477"/>
                </a:lnTo>
                <a:lnTo>
                  <a:pt x="63541" y="22974"/>
                </a:lnTo>
                <a:lnTo>
                  <a:pt x="57224" y="10697"/>
                </a:lnTo>
                <a:lnTo>
                  <a:pt x="46846" y="2796"/>
                </a:lnTo>
                <a:lnTo>
                  <a:pt x="32740" y="0"/>
                </a:lnTo>
                <a:lnTo>
                  <a:pt x="32194" y="3"/>
                </a:lnTo>
                <a:lnTo>
                  <a:pt x="19938" y="16916"/>
                </a:lnTo>
                <a:close/>
              </a:path>
              <a:path w="65481" h="79057">
                <a:moveTo>
                  <a:pt x="18941" y="2775"/>
                </a:moveTo>
                <a:lnTo>
                  <a:pt x="8788" y="10486"/>
                </a:lnTo>
                <a:lnTo>
                  <a:pt x="15519" y="28473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8" y="16916"/>
                </a:lnTo>
                <a:lnTo>
                  <a:pt x="32194" y="3"/>
                </a:lnTo>
                <a:lnTo>
                  <a:pt x="18941" y="27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683451" y="4421807"/>
            <a:ext cx="76771" cy="77216"/>
          </a:xfrm>
          <a:custGeom>
            <a:avLst/>
            <a:gdLst/>
            <a:ahLst/>
            <a:cxnLst/>
            <a:rect l="l" t="t" r="r" b="b"/>
            <a:pathLst>
              <a:path w="76771" h="77215">
                <a:moveTo>
                  <a:pt x="15519" y="77215"/>
                </a:moveTo>
                <a:lnTo>
                  <a:pt x="15519" y="27736"/>
                </a:lnTo>
                <a:lnTo>
                  <a:pt x="33655" y="63055"/>
                </a:lnTo>
                <a:lnTo>
                  <a:pt x="43408" y="63055"/>
                </a:lnTo>
                <a:lnTo>
                  <a:pt x="61226" y="27736"/>
                </a:lnTo>
                <a:lnTo>
                  <a:pt x="61226" y="77215"/>
                </a:lnTo>
                <a:lnTo>
                  <a:pt x="76771" y="77215"/>
                </a:lnTo>
                <a:lnTo>
                  <a:pt x="76771" y="0"/>
                </a:lnTo>
                <a:lnTo>
                  <a:pt x="61531" y="0"/>
                </a:lnTo>
                <a:lnTo>
                  <a:pt x="38531" y="45986"/>
                </a:lnTo>
                <a:lnTo>
                  <a:pt x="15379" y="0"/>
                </a:ln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821673" y="4420886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71"/>
                </a:lnTo>
                <a:lnTo>
                  <a:pt x="15740" y="33038"/>
                </a:lnTo>
                <a:lnTo>
                  <a:pt x="19535" y="19404"/>
                </a:lnTo>
                <a:lnTo>
                  <a:pt x="31686" y="13868"/>
                </a:lnTo>
                <a:lnTo>
                  <a:pt x="21018" y="2133"/>
                </a:lnTo>
                <a:lnTo>
                  <a:pt x="15227" y="9156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71"/>
                </a:moveTo>
                <a:lnTo>
                  <a:pt x="62907" y="30196"/>
                </a:lnTo>
                <a:lnTo>
                  <a:pt x="60566" y="17219"/>
                </a:lnTo>
                <a:lnTo>
                  <a:pt x="54533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68"/>
                </a:lnTo>
                <a:lnTo>
                  <a:pt x="37482" y="14724"/>
                </a:lnTo>
                <a:lnTo>
                  <a:pt x="45875" y="23879"/>
                </a:lnTo>
                <a:lnTo>
                  <a:pt x="47675" y="39471"/>
                </a:lnTo>
                <a:lnTo>
                  <a:pt x="47479" y="45920"/>
                </a:lnTo>
                <a:lnTo>
                  <a:pt x="43705" y="59607"/>
                </a:lnTo>
                <a:lnTo>
                  <a:pt x="31686" y="65189"/>
                </a:lnTo>
                <a:lnTo>
                  <a:pt x="25669" y="64270"/>
                </a:lnTo>
                <a:lnTo>
                  <a:pt x="17326" y="55019"/>
                </a:lnTo>
                <a:lnTo>
                  <a:pt x="15544" y="39471"/>
                </a:lnTo>
                <a:lnTo>
                  <a:pt x="15544" y="109372"/>
                </a:lnTo>
                <a:lnTo>
                  <a:pt x="15544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79"/>
                </a:lnTo>
                <a:lnTo>
                  <a:pt x="54533" y="72212"/>
                </a:lnTo>
                <a:lnTo>
                  <a:pt x="59035" y="65654"/>
                </a:lnTo>
                <a:lnTo>
                  <a:pt x="62429" y="53367"/>
                </a:lnTo>
                <a:lnTo>
                  <a:pt x="63207" y="394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900155" y="4420886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797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797" y="79057"/>
                </a:lnTo>
                <a:close/>
              </a:path>
              <a:path w="36398" h="79057">
                <a:moveTo>
                  <a:pt x="62598" y="26517"/>
                </a:moveTo>
                <a:lnTo>
                  <a:pt x="62395" y="22495"/>
                </a:lnTo>
                <a:lnTo>
                  <a:pt x="57864" y="10107"/>
                </a:lnTo>
                <a:lnTo>
                  <a:pt x="47341" y="2554"/>
                </a:lnTo>
                <a:lnTo>
                  <a:pt x="30772" y="0"/>
                </a:lnTo>
                <a:lnTo>
                  <a:pt x="25382" y="189"/>
                </a:lnTo>
                <a:lnTo>
                  <a:pt x="12917" y="3292"/>
                </a:lnTo>
                <a:lnTo>
                  <a:pt x="3200" y="11290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54" y="13246"/>
                </a:lnTo>
                <a:lnTo>
                  <a:pt x="47066" y="17830"/>
                </a:lnTo>
                <a:lnTo>
                  <a:pt x="47066" y="33210"/>
                </a:lnTo>
                <a:lnTo>
                  <a:pt x="26797" y="33210"/>
                </a:lnTo>
                <a:lnTo>
                  <a:pt x="14289" y="35135"/>
                </a:lnTo>
                <a:lnTo>
                  <a:pt x="3581" y="43006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44"/>
                </a:lnTo>
                <a:lnTo>
                  <a:pt x="6083" y="72059"/>
                </a:lnTo>
                <a:lnTo>
                  <a:pt x="10820" y="76771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306"/>
                </a:lnTo>
                <a:lnTo>
                  <a:pt x="15074" y="47980"/>
                </a:lnTo>
                <a:lnTo>
                  <a:pt x="19812" y="44030"/>
                </a:lnTo>
                <a:lnTo>
                  <a:pt x="47066" y="44030"/>
                </a:lnTo>
                <a:lnTo>
                  <a:pt x="47066" y="55765"/>
                </a:lnTo>
                <a:lnTo>
                  <a:pt x="46151" y="59410"/>
                </a:lnTo>
                <a:lnTo>
                  <a:pt x="43713" y="61696"/>
                </a:lnTo>
                <a:lnTo>
                  <a:pt x="39598" y="65506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71"/>
                </a:lnTo>
                <a:lnTo>
                  <a:pt x="47358" y="71145"/>
                </a:lnTo>
                <a:lnTo>
                  <a:pt x="47358" y="78143"/>
                </a:lnTo>
                <a:lnTo>
                  <a:pt x="62598" y="78143"/>
                </a:lnTo>
                <a:lnTo>
                  <a:pt x="62598" y="2651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5976663" y="4421807"/>
            <a:ext cx="79806" cy="97040"/>
          </a:xfrm>
          <a:custGeom>
            <a:avLst/>
            <a:gdLst/>
            <a:ahLst/>
            <a:cxnLst/>
            <a:rect l="l" t="t" r="r" b="b"/>
            <a:pathLst>
              <a:path w="79806" h="97040">
                <a:moveTo>
                  <a:pt x="12070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15"/>
                </a:lnTo>
                <a:lnTo>
                  <a:pt x="64897" y="77215"/>
                </a:lnTo>
                <a:lnTo>
                  <a:pt x="64897" y="97040"/>
                </a:lnTo>
                <a:lnTo>
                  <a:pt x="79806" y="97040"/>
                </a:lnTo>
                <a:lnTo>
                  <a:pt x="79806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06" y="13538"/>
                </a:lnTo>
                <a:lnTo>
                  <a:pt x="53606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46"/>
                </a:lnTo>
                <a:lnTo>
                  <a:pt x="16793" y="29582"/>
                </a:lnTo>
                <a:lnTo>
                  <a:pt x="15063" y="44137"/>
                </a:lnTo>
                <a:lnTo>
                  <a:pt x="12070" y="54937"/>
                </a:lnTo>
                <a:close/>
              </a:path>
              <a:path w="79806" h="97040">
                <a:moveTo>
                  <a:pt x="31826" y="13538"/>
                </a:moveTo>
                <a:lnTo>
                  <a:pt x="53606" y="13538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4" y="63395"/>
                </a:lnTo>
                <a:lnTo>
                  <a:pt x="28439" y="53418"/>
                </a:lnTo>
                <a:lnTo>
                  <a:pt x="30929" y="41366"/>
                </a:lnTo>
                <a:lnTo>
                  <a:pt x="31826" y="25895"/>
                </a:lnTo>
                <a:lnTo>
                  <a:pt x="31826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6067322" y="4420894"/>
            <a:ext cx="64452" cy="79044"/>
          </a:xfrm>
          <a:custGeom>
            <a:avLst/>
            <a:gdLst/>
            <a:ahLst/>
            <a:cxnLst/>
            <a:rect l="l" t="t" r="r" b="b"/>
            <a:pathLst>
              <a:path w="64452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84" y="13855"/>
                </a:lnTo>
                <a:lnTo>
                  <a:pt x="36715" y="13855"/>
                </a:lnTo>
                <a:lnTo>
                  <a:pt x="40678" y="15367"/>
                </a:lnTo>
                <a:lnTo>
                  <a:pt x="43573" y="18275"/>
                </a:lnTo>
                <a:lnTo>
                  <a:pt x="48298" y="22987"/>
                </a:lnTo>
                <a:lnTo>
                  <a:pt x="48907" y="31076"/>
                </a:lnTo>
                <a:lnTo>
                  <a:pt x="48907" y="47815"/>
                </a:lnTo>
                <a:lnTo>
                  <a:pt x="48298" y="55905"/>
                </a:lnTo>
                <a:lnTo>
                  <a:pt x="43573" y="60617"/>
                </a:lnTo>
                <a:lnTo>
                  <a:pt x="40678" y="63525"/>
                </a:lnTo>
                <a:lnTo>
                  <a:pt x="36715" y="65176"/>
                </a:lnTo>
                <a:lnTo>
                  <a:pt x="27584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71" y="79044"/>
                </a:lnTo>
                <a:lnTo>
                  <a:pt x="50279" y="75082"/>
                </a:lnTo>
                <a:lnTo>
                  <a:pt x="55295" y="69913"/>
                </a:lnTo>
                <a:lnTo>
                  <a:pt x="59077" y="65048"/>
                </a:lnTo>
                <a:lnTo>
                  <a:pt x="63340" y="53623"/>
                </a:lnTo>
                <a:lnTo>
                  <a:pt x="64452" y="39458"/>
                </a:lnTo>
                <a:lnTo>
                  <a:pt x="64207" y="32136"/>
                </a:lnTo>
                <a:lnTo>
                  <a:pt x="61690" y="19405"/>
                </a:lnTo>
                <a:lnTo>
                  <a:pt x="55295" y="9144"/>
                </a:lnTo>
                <a:lnTo>
                  <a:pt x="50279" y="3962"/>
                </a:lnTo>
                <a:lnTo>
                  <a:pt x="42671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52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56" y="9144"/>
                </a:lnTo>
                <a:lnTo>
                  <a:pt x="5428" y="13926"/>
                </a:lnTo>
                <a:lnTo>
                  <a:pt x="1122" y="25353"/>
                </a:lnTo>
                <a:lnTo>
                  <a:pt x="0" y="39458"/>
                </a:lnTo>
                <a:lnTo>
                  <a:pt x="253" y="46969"/>
                </a:lnTo>
                <a:lnTo>
                  <a:pt x="2780" y="59696"/>
                </a:lnTo>
                <a:lnTo>
                  <a:pt x="9156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6148857" y="4420883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37" y="2506"/>
                </a:moveTo>
                <a:lnTo>
                  <a:pt x="10128" y="9456"/>
                </a:lnTo>
                <a:lnTo>
                  <a:pt x="2771" y="21553"/>
                </a:lnTo>
                <a:lnTo>
                  <a:pt x="0" y="39471"/>
                </a:lnTo>
                <a:lnTo>
                  <a:pt x="50" y="42167"/>
                </a:lnTo>
                <a:lnTo>
                  <a:pt x="3494" y="59275"/>
                </a:lnTo>
                <a:lnTo>
                  <a:pt x="11323" y="70695"/>
                </a:lnTo>
                <a:lnTo>
                  <a:pt x="22111" y="77074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6" y="76026"/>
                </a:lnTo>
                <a:lnTo>
                  <a:pt x="59867" y="68097"/>
                </a:lnTo>
                <a:lnTo>
                  <a:pt x="49212" y="57899"/>
                </a:lnTo>
                <a:lnTo>
                  <a:pt x="44323" y="63207"/>
                </a:lnTo>
                <a:lnTo>
                  <a:pt x="40525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43"/>
                </a:lnTo>
                <a:lnTo>
                  <a:pt x="16764" y="54076"/>
                </a:lnTo>
                <a:lnTo>
                  <a:pt x="15544" y="48450"/>
                </a:lnTo>
                <a:lnTo>
                  <a:pt x="15544" y="30467"/>
                </a:lnTo>
                <a:lnTo>
                  <a:pt x="16764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68"/>
                </a:lnTo>
                <a:lnTo>
                  <a:pt x="40525" y="13868"/>
                </a:lnTo>
                <a:lnTo>
                  <a:pt x="44323" y="15849"/>
                </a:lnTo>
                <a:lnTo>
                  <a:pt x="49212" y="21183"/>
                </a:lnTo>
                <a:lnTo>
                  <a:pt x="59867" y="10820"/>
                </a:lnTo>
                <a:lnTo>
                  <a:pt x="58084" y="9022"/>
                </a:lnTo>
                <a:lnTo>
                  <a:pt x="47400" y="2096"/>
                </a:lnTo>
                <a:lnTo>
                  <a:pt x="34429" y="0"/>
                </a:lnTo>
                <a:lnTo>
                  <a:pt x="32862" y="28"/>
                </a:lnTo>
                <a:lnTo>
                  <a:pt x="20637" y="250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6216839" y="4421811"/>
            <a:ext cx="63652" cy="77216"/>
          </a:xfrm>
          <a:custGeom>
            <a:avLst/>
            <a:gdLst/>
            <a:ahLst/>
            <a:cxnLst/>
            <a:rect l="l" t="t" r="r" b="b"/>
            <a:pathLst>
              <a:path w="63652" h="77215">
                <a:moveTo>
                  <a:pt x="40055" y="13538"/>
                </a:moveTo>
                <a:lnTo>
                  <a:pt x="63652" y="13538"/>
                </a:lnTo>
                <a:lnTo>
                  <a:pt x="63652" y="0"/>
                </a:lnTo>
                <a:lnTo>
                  <a:pt x="0" y="0"/>
                </a:lnTo>
                <a:lnTo>
                  <a:pt x="0" y="13538"/>
                </a:lnTo>
                <a:lnTo>
                  <a:pt x="24510" y="13538"/>
                </a:lnTo>
                <a:lnTo>
                  <a:pt x="24510" y="77215"/>
                </a:lnTo>
                <a:lnTo>
                  <a:pt x="40055" y="77215"/>
                </a:lnTo>
                <a:lnTo>
                  <a:pt x="40055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294564" y="4421807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6382943" y="4489735"/>
            <a:ext cx="18592" cy="0"/>
          </a:xfrm>
          <a:custGeom>
            <a:avLst/>
            <a:gdLst/>
            <a:ahLst/>
            <a:cxnLst/>
            <a:rect l="l" t="t" r="r" b="b"/>
            <a:pathLst>
              <a:path w="18592">
                <a:moveTo>
                  <a:pt x="0" y="0"/>
                </a:moveTo>
                <a:lnTo>
                  <a:pt x="18592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971296" y="2201006"/>
            <a:ext cx="76771" cy="108457"/>
          </a:xfrm>
          <a:custGeom>
            <a:avLst/>
            <a:gdLst/>
            <a:ahLst/>
            <a:cxnLst/>
            <a:rect l="l" t="t" r="r" b="b"/>
            <a:pathLst>
              <a:path w="76771" h="108457">
                <a:moveTo>
                  <a:pt x="60325" y="108458"/>
                </a:moveTo>
                <a:lnTo>
                  <a:pt x="76771" y="108458"/>
                </a:lnTo>
                <a:lnTo>
                  <a:pt x="76771" y="0"/>
                </a:lnTo>
                <a:lnTo>
                  <a:pt x="0" y="0"/>
                </a:lnTo>
                <a:lnTo>
                  <a:pt x="0" y="108458"/>
                </a:lnTo>
                <a:lnTo>
                  <a:pt x="16459" y="108458"/>
                </a:lnTo>
                <a:lnTo>
                  <a:pt x="16459" y="14782"/>
                </a:lnTo>
                <a:lnTo>
                  <a:pt x="60325" y="14782"/>
                </a:lnTo>
                <a:lnTo>
                  <a:pt x="60325" y="108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2074635" y="2231320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7" y="33042"/>
                </a:lnTo>
                <a:lnTo>
                  <a:pt x="19525" y="19406"/>
                </a:lnTo>
                <a:lnTo>
                  <a:pt x="31673" y="13868"/>
                </a:lnTo>
                <a:lnTo>
                  <a:pt x="21018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8" y="30207"/>
                </a:lnTo>
                <a:lnTo>
                  <a:pt x="60562" y="17232"/>
                </a:lnTo>
                <a:lnTo>
                  <a:pt x="54521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68"/>
                </a:lnTo>
                <a:lnTo>
                  <a:pt x="37471" y="14723"/>
                </a:lnTo>
                <a:lnTo>
                  <a:pt x="45874" y="23875"/>
                </a:lnTo>
                <a:lnTo>
                  <a:pt x="47675" y="39458"/>
                </a:lnTo>
                <a:lnTo>
                  <a:pt x="47476" y="45944"/>
                </a:lnTo>
                <a:lnTo>
                  <a:pt x="43696" y="59624"/>
                </a:lnTo>
                <a:lnTo>
                  <a:pt x="31673" y="65201"/>
                </a:lnTo>
                <a:lnTo>
                  <a:pt x="25642" y="64275"/>
                </a:lnTo>
                <a:lnTo>
                  <a:pt x="17315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27" y="65649"/>
                </a:lnTo>
                <a:lnTo>
                  <a:pt x="62419" y="53364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2154942" y="2231323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2227936" y="2232235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70" y="97027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2314497" y="2232235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4" y="50466"/>
                </a:lnTo>
                <a:lnTo>
                  <a:pt x="9854" y="61576"/>
                </a:lnTo>
                <a:lnTo>
                  <a:pt x="2438" y="63512"/>
                </a:lnTo>
                <a:lnTo>
                  <a:pt x="0" y="63512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6"/>
                </a:lnTo>
                <a:lnTo>
                  <a:pt x="24556" y="69890"/>
                </a:lnTo>
                <a:lnTo>
                  <a:pt x="30047" y="57125"/>
                </a:lnTo>
                <a:lnTo>
                  <a:pt x="31978" y="35953"/>
                </a:lnTo>
                <a:lnTo>
                  <a:pt x="31978" y="13563"/>
                </a:lnTo>
                <a:lnTo>
                  <a:pt x="54381" y="13563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2403494" y="2231326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2490665" y="2232245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6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16"/>
                </a:lnTo>
                <a:lnTo>
                  <a:pt x="15544" y="77216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2547683" y="2231326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2630286" y="2231323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2716395" y="223223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4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2857182" y="2231317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1" y="76031"/>
                </a:lnTo>
                <a:lnTo>
                  <a:pt x="59867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86" y="65201"/>
                </a:lnTo>
                <a:lnTo>
                  <a:pt x="23469" y="62763"/>
                </a:lnTo>
                <a:lnTo>
                  <a:pt x="20116" y="58343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93"/>
                </a:lnTo>
                <a:lnTo>
                  <a:pt x="20116" y="20726"/>
                </a:lnTo>
                <a:lnTo>
                  <a:pt x="23469" y="16306"/>
                </a:lnTo>
                <a:lnTo>
                  <a:pt x="28486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67" y="10820"/>
                </a:lnTo>
                <a:lnTo>
                  <a:pt x="58082" y="9022"/>
                </a:lnTo>
                <a:lnTo>
                  <a:pt x="47396" y="2096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2925152" y="2232245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2996326" y="2231326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3070706" y="2232245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3148427" y="2232239"/>
            <a:ext cx="60921" cy="77228"/>
          </a:xfrm>
          <a:custGeom>
            <a:avLst/>
            <a:gdLst/>
            <a:ahLst/>
            <a:cxnLst/>
            <a:rect l="l" t="t" r="r" b="b"/>
            <a:pathLst>
              <a:path w="60921" h="77228">
                <a:moveTo>
                  <a:pt x="0" y="0"/>
                </a:moveTo>
                <a:lnTo>
                  <a:pt x="0" y="77228"/>
                </a:lnTo>
                <a:lnTo>
                  <a:pt x="35941" y="77228"/>
                </a:lnTo>
                <a:lnTo>
                  <a:pt x="3335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1122" y="41884"/>
                </a:lnTo>
                <a:lnTo>
                  <a:pt x="45542" y="46151"/>
                </a:lnTo>
                <a:lnTo>
                  <a:pt x="45542" y="60325"/>
                </a:lnTo>
                <a:lnTo>
                  <a:pt x="46787" y="75230"/>
                </a:lnTo>
                <a:lnTo>
                  <a:pt x="57135" y="66794"/>
                </a:lnTo>
                <a:lnTo>
                  <a:pt x="60921" y="53162"/>
                </a:lnTo>
                <a:lnTo>
                  <a:pt x="58860" y="42740"/>
                </a:lnTo>
                <a:lnTo>
                  <a:pt x="50126" y="32759"/>
                </a:lnTo>
                <a:lnTo>
                  <a:pt x="35941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28">
                <a:moveTo>
                  <a:pt x="41122" y="64579"/>
                </a:moveTo>
                <a:lnTo>
                  <a:pt x="33350" y="64579"/>
                </a:lnTo>
                <a:lnTo>
                  <a:pt x="35941" y="77228"/>
                </a:lnTo>
                <a:lnTo>
                  <a:pt x="46787" y="75230"/>
                </a:lnTo>
                <a:lnTo>
                  <a:pt x="45542" y="60325"/>
                </a:lnTo>
                <a:lnTo>
                  <a:pt x="41122" y="6457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3270495" y="223223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3366349" y="2231326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1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3442862" y="2232235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4" y="50466"/>
                </a:lnTo>
                <a:lnTo>
                  <a:pt x="9854" y="61576"/>
                </a:lnTo>
                <a:lnTo>
                  <a:pt x="2438" y="63512"/>
                </a:lnTo>
                <a:lnTo>
                  <a:pt x="0" y="63512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6"/>
                </a:lnTo>
                <a:lnTo>
                  <a:pt x="24556" y="69890"/>
                </a:lnTo>
                <a:lnTo>
                  <a:pt x="30047" y="57125"/>
                </a:lnTo>
                <a:lnTo>
                  <a:pt x="31978" y="35953"/>
                </a:lnTo>
                <a:lnTo>
                  <a:pt x="31978" y="13563"/>
                </a:lnTo>
                <a:lnTo>
                  <a:pt x="54381" y="13563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3533686" y="2231323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3619785" y="2232235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3706347" y="2232239"/>
            <a:ext cx="60921" cy="77228"/>
          </a:xfrm>
          <a:custGeom>
            <a:avLst/>
            <a:gdLst/>
            <a:ahLst/>
            <a:cxnLst/>
            <a:rect l="l" t="t" r="r" b="b"/>
            <a:pathLst>
              <a:path w="60921" h="77228">
                <a:moveTo>
                  <a:pt x="0" y="0"/>
                </a:moveTo>
                <a:lnTo>
                  <a:pt x="0" y="77228"/>
                </a:lnTo>
                <a:lnTo>
                  <a:pt x="35940" y="77228"/>
                </a:lnTo>
                <a:lnTo>
                  <a:pt x="3335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1122" y="41884"/>
                </a:lnTo>
                <a:lnTo>
                  <a:pt x="45542" y="46151"/>
                </a:lnTo>
                <a:lnTo>
                  <a:pt x="45542" y="60325"/>
                </a:lnTo>
                <a:lnTo>
                  <a:pt x="46787" y="75230"/>
                </a:lnTo>
                <a:lnTo>
                  <a:pt x="57135" y="66794"/>
                </a:lnTo>
                <a:lnTo>
                  <a:pt x="60921" y="53162"/>
                </a:lnTo>
                <a:lnTo>
                  <a:pt x="58860" y="42740"/>
                </a:lnTo>
                <a:lnTo>
                  <a:pt x="50126" y="32759"/>
                </a:lnTo>
                <a:lnTo>
                  <a:pt x="35940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28">
                <a:moveTo>
                  <a:pt x="41122" y="64579"/>
                </a:moveTo>
                <a:lnTo>
                  <a:pt x="33350" y="64579"/>
                </a:lnTo>
                <a:lnTo>
                  <a:pt x="35940" y="77228"/>
                </a:lnTo>
                <a:lnTo>
                  <a:pt x="46787" y="75230"/>
                </a:lnTo>
                <a:lnTo>
                  <a:pt x="45542" y="60325"/>
                </a:lnTo>
                <a:lnTo>
                  <a:pt x="41122" y="6457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3785586" y="2232235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07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58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3864082" y="2232235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3952934" y="223223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4098293" y="2232245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6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16"/>
                </a:lnTo>
                <a:lnTo>
                  <a:pt x="15544" y="77216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4162610" y="2232235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35"/>
                </a:lnTo>
                <a:lnTo>
                  <a:pt x="46304" y="44335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4245522" y="223132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7"/>
                </a:lnTo>
                <a:lnTo>
                  <a:pt x="63332" y="53608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4331020" y="223223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4429003" y="223132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7"/>
                </a:lnTo>
                <a:lnTo>
                  <a:pt x="63332" y="53608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4"/>
                </a:lnTo>
                <a:lnTo>
                  <a:pt x="2773" y="59689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4514500" y="2232235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969476" y="2415114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2165214" y="241511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63"/>
                </a:lnTo>
                <a:lnTo>
                  <a:pt x="46304" y="13563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2247356" y="2414207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2321443" y="2415124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2399167" y="2414198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7" y="33038"/>
                </a:lnTo>
                <a:lnTo>
                  <a:pt x="19525" y="19402"/>
                </a:lnTo>
                <a:lnTo>
                  <a:pt x="31673" y="13868"/>
                </a:lnTo>
                <a:lnTo>
                  <a:pt x="21018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204"/>
                </a:lnTo>
                <a:lnTo>
                  <a:pt x="60566" y="17231"/>
                </a:lnTo>
                <a:lnTo>
                  <a:pt x="54521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68"/>
                </a:lnTo>
                <a:lnTo>
                  <a:pt x="37471" y="14722"/>
                </a:lnTo>
                <a:lnTo>
                  <a:pt x="45874" y="23870"/>
                </a:lnTo>
                <a:lnTo>
                  <a:pt x="47675" y="39458"/>
                </a:lnTo>
                <a:lnTo>
                  <a:pt x="47476" y="45944"/>
                </a:lnTo>
                <a:lnTo>
                  <a:pt x="43696" y="59624"/>
                </a:lnTo>
                <a:lnTo>
                  <a:pt x="31673" y="65201"/>
                </a:lnTo>
                <a:lnTo>
                  <a:pt x="25642" y="64275"/>
                </a:lnTo>
                <a:lnTo>
                  <a:pt x="17315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7"/>
                </a:lnTo>
                <a:lnTo>
                  <a:pt x="62428" y="53362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2470638" y="2415119"/>
            <a:ext cx="69608" cy="107835"/>
          </a:xfrm>
          <a:custGeom>
            <a:avLst/>
            <a:gdLst/>
            <a:ahLst/>
            <a:cxnLst/>
            <a:rect l="l" t="t" r="r" b="b"/>
            <a:pathLst>
              <a:path w="69608" h="107835">
                <a:moveTo>
                  <a:pt x="14020" y="107835"/>
                </a:moveTo>
                <a:lnTo>
                  <a:pt x="15176" y="107818"/>
                </a:lnTo>
                <a:lnTo>
                  <a:pt x="27858" y="103897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21"/>
                </a:lnTo>
                <a:lnTo>
                  <a:pt x="16611" y="0"/>
                </a:lnTo>
                <a:lnTo>
                  <a:pt x="0" y="0"/>
                </a:lnTo>
                <a:lnTo>
                  <a:pt x="27114" y="73558"/>
                </a:lnTo>
                <a:lnTo>
                  <a:pt x="22847" y="85750"/>
                </a:lnTo>
                <a:lnTo>
                  <a:pt x="20561" y="92303"/>
                </a:lnTo>
                <a:lnTo>
                  <a:pt x="18122" y="93827"/>
                </a:lnTo>
                <a:lnTo>
                  <a:pt x="7759" y="93827"/>
                </a:lnTo>
                <a:lnTo>
                  <a:pt x="7759" y="107835"/>
                </a:lnTo>
                <a:lnTo>
                  <a:pt x="14020" y="10783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2542112" y="2415114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70" y="97027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2638743" y="2415114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2716173" y="2415124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2793894" y="2415123"/>
            <a:ext cx="60921" cy="77216"/>
          </a:xfrm>
          <a:custGeom>
            <a:avLst/>
            <a:gdLst/>
            <a:ahLst/>
            <a:cxnLst/>
            <a:rect l="l" t="t" r="r" b="b"/>
            <a:pathLst>
              <a:path w="60921" h="77216">
                <a:moveTo>
                  <a:pt x="0" y="0"/>
                </a:moveTo>
                <a:lnTo>
                  <a:pt x="0" y="77216"/>
                </a:lnTo>
                <a:lnTo>
                  <a:pt x="35941" y="77216"/>
                </a:lnTo>
                <a:lnTo>
                  <a:pt x="3335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1122" y="41884"/>
                </a:lnTo>
                <a:lnTo>
                  <a:pt x="45542" y="46139"/>
                </a:lnTo>
                <a:lnTo>
                  <a:pt x="45542" y="60312"/>
                </a:lnTo>
                <a:lnTo>
                  <a:pt x="46787" y="75219"/>
                </a:lnTo>
                <a:lnTo>
                  <a:pt x="57135" y="66787"/>
                </a:lnTo>
                <a:lnTo>
                  <a:pt x="60921" y="53149"/>
                </a:lnTo>
                <a:lnTo>
                  <a:pt x="58860" y="42732"/>
                </a:lnTo>
                <a:lnTo>
                  <a:pt x="50126" y="32750"/>
                </a:lnTo>
                <a:lnTo>
                  <a:pt x="35941" y="29083"/>
                </a:lnTo>
                <a:lnTo>
                  <a:pt x="15532" y="29083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16">
                <a:moveTo>
                  <a:pt x="41122" y="64579"/>
                </a:moveTo>
                <a:lnTo>
                  <a:pt x="33350" y="64579"/>
                </a:lnTo>
                <a:lnTo>
                  <a:pt x="35941" y="77216"/>
                </a:lnTo>
                <a:lnTo>
                  <a:pt x="46787" y="75219"/>
                </a:lnTo>
                <a:lnTo>
                  <a:pt x="45542" y="60312"/>
                </a:lnTo>
                <a:lnTo>
                  <a:pt x="41122" y="6457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2868096" y="2414196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1" y="76031"/>
                </a:lnTo>
                <a:lnTo>
                  <a:pt x="59867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86" y="65201"/>
                </a:lnTo>
                <a:lnTo>
                  <a:pt x="23469" y="62763"/>
                </a:lnTo>
                <a:lnTo>
                  <a:pt x="20116" y="58343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93"/>
                </a:lnTo>
                <a:lnTo>
                  <a:pt x="20116" y="20726"/>
                </a:lnTo>
                <a:lnTo>
                  <a:pt x="23469" y="16306"/>
                </a:lnTo>
                <a:lnTo>
                  <a:pt x="28486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67" y="10820"/>
                </a:lnTo>
                <a:lnTo>
                  <a:pt x="58082" y="9022"/>
                </a:lnTo>
                <a:lnTo>
                  <a:pt x="47396" y="2096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2940039" y="2415124"/>
            <a:ext cx="62153" cy="77216"/>
          </a:xfrm>
          <a:custGeom>
            <a:avLst/>
            <a:gdLst/>
            <a:ahLst/>
            <a:cxnLst/>
            <a:rect l="l" t="t" r="r" b="b"/>
            <a:pathLst>
              <a:path w="62153" h="77216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3" y="45542"/>
                </a:lnTo>
                <a:lnTo>
                  <a:pt x="0" y="77216"/>
                </a:lnTo>
                <a:lnTo>
                  <a:pt x="17830" y="77216"/>
                </a:lnTo>
                <a:lnTo>
                  <a:pt x="32448" y="48437"/>
                </a:lnTo>
                <a:lnTo>
                  <a:pt x="46608" y="48437"/>
                </a:lnTo>
                <a:lnTo>
                  <a:pt x="46608" y="77216"/>
                </a:lnTo>
                <a:lnTo>
                  <a:pt x="62153" y="77216"/>
                </a:lnTo>
                <a:lnTo>
                  <a:pt x="62153" y="0"/>
                </a:lnTo>
                <a:lnTo>
                  <a:pt x="25742" y="0"/>
                </a:lnTo>
                <a:lnTo>
                  <a:pt x="15150" y="1888"/>
                </a:lnTo>
                <a:lnTo>
                  <a:pt x="15989" y="17056"/>
                </a:lnTo>
                <a:close/>
              </a:path>
              <a:path w="62153" h="77216">
                <a:moveTo>
                  <a:pt x="15989" y="31521"/>
                </a:moveTo>
                <a:lnTo>
                  <a:pt x="15989" y="17056"/>
                </a:lnTo>
                <a:lnTo>
                  <a:pt x="15150" y="1888"/>
                </a:lnTo>
                <a:lnTo>
                  <a:pt x="4621" y="10204"/>
                </a:lnTo>
                <a:lnTo>
                  <a:pt x="761" y="23596"/>
                </a:lnTo>
                <a:lnTo>
                  <a:pt x="839" y="25720"/>
                </a:lnTo>
                <a:lnTo>
                  <a:pt x="5661" y="38428"/>
                </a:lnTo>
                <a:lnTo>
                  <a:pt x="16763" y="45542"/>
                </a:lnTo>
                <a:lnTo>
                  <a:pt x="20561" y="35941"/>
                </a:lnTo>
                <a:lnTo>
                  <a:pt x="15989" y="3152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3133801" y="2415118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81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81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25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3325577" y="2383897"/>
            <a:ext cx="95669" cy="108445"/>
          </a:xfrm>
          <a:custGeom>
            <a:avLst/>
            <a:gdLst/>
            <a:ahLst/>
            <a:cxnLst/>
            <a:rect l="l" t="t" r="r" b="b"/>
            <a:pathLst>
              <a:path w="95669" h="108445">
                <a:moveTo>
                  <a:pt x="16459" y="108445"/>
                </a:moveTo>
                <a:lnTo>
                  <a:pt x="16459" y="35940"/>
                </a:lnTo>
                <a:lnTo>
                  <a:pt x="41897" y="88798"/>
                </a:lnTo>
                <a:lnTo>
                  <a:pt x="54076" y="88798"/>
                </a:lnTo>
                <a:lnTo>
                  <a:pt x="79057" y="35940"/>
                </a:lnTo>
                <a:lnTo>
                  <a:pt x="79057" y="108445"/>
                </a:lnTo>
                <a:lnTo>
                  <a:pt x="95669" y="108445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75"/>
                </a:lnTo>
                <a:lnTo>
                  <a:pt x="16306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3441867" y="2414205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1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3524465" y="2414196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6" y="76031"/>
                </a:lnTo>
                <a:lnTo>
                  <a:pt x="59867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86" y="65201"/>
                </a:lnTo>
                <a:lnTo>
                  <a:pt x="23469" y="62763"/>
                </a:lnTo>
                <a:lnTo>
                  <a:pt x="20116" y="58343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93"/>
                </a:lnTo>
                <a:lnTo>
                  <a:pt x="20116" y="20726"/>
                </a:lnTo>
                <a:lnTo>
                  <a:pt x="23469" y="16306"/>
                </a:lnTo>
                <a:lnTo>
                  <a:pt x="28486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67" y="10820"/>
                </a:lnTo>
                <a:lnTo>
                  <a:pt x="58084" y="9022"/>
                </a:lnTo>
                <a:lnTo>
                  <a:pt x="47400" y="2096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3592447" y="2415124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3666205" y="241420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3"/>
                </a:lnTo>
                <a:lnTo>
                  <a:pt x="19204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3752312" y="2414198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7" y="33038"/>
                </a:lnTo>
                <a:lnTo>
                  <a:pt x="19525" y="19402"/>
                </a:lnTo>
                <a:lnTo>
                  <a:pt x="31673" y="13868"/>
                </a:lnTo>
                <a:lnTo>
                  <a:pt x="21018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204"/>
                </a:lnTo>
                <a:lnTo>
                  <a:pt x="60566" y="17231"/>
                </a:lnTo>
                <a:lnTo>
                  <a:pt x="54521" y="6857"/>
                </a:lnTo>
                <a:lnTo>
                  <a:pt x="50266" y="2590"/>
                </a:lnTo>
                <a:lnTo>
                  <a:pt x="43560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68"/>
                </a:lnTo>
                <a:lnTo>
                  <a:pt x="37471" y="14722"/>
                </a:lnTo>
                <a:lnTo>
                  <a:pt x="45874" y="23870"/>
                </a:lnTo>
                <a:lnTo>
                  <a:pt x="47675" y="39458"/>
                </a:lnTo>
                <a:lnTo>
                  <a:pt x="47476" y="45944"/>
                </a:lnTo>
                <a:lnTo>
                  <a:pt x="43696" y="59624"/>
                </a:lnTo>
                <a:lnTo>
                  <a:pt x="31673" y="65201"/>
                </a:lnTo>
                <a:lnTo>
                  <a:pt x="25642" y="64275"/>
                </a:lnTo>
                <a:lnTo>
                  <a:pt x="17315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7"/>
                </a:lnTo>
                <a:lnTo>
                  <a:pt x="62428" y="53362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3832614" y="2414196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2"/>
                </a:lnTo>
                <a:lnTo>
                  <a:pt x="3497" y="59283"/>
                </a:lnTo>
                <a:lnTo>
                  <a:pt x="11326" y="70701"/>
                </a:lnTo>
                <a:lnTo>
                  <a:pt x="22113" y="77076"/>
                </a:lnTo>
                <a:lnTo>
                  <a:pt x="34429" y="79057"/>
                </a:lnTo>
                <a:lnTo>
                  <a:pt x="37021" y="78990"/>
                </a:lnTo>
                <a:lnTo>
                  <a:pt x="49426" y="76031"/>
                </a:lnTo>
                <a:lnTo>
                  <a:pt x="59867" y="68097"/>
                </a:lnTo>
                <a:lnTo>
                  <a:pt x="49199" y="57886"/>
                </a:lnTo>
                <a:lnTo>
                  <a:pt x="44323" y="63220"/>
                </a:lnTo>
                <a:lnTo>
                  <a:pt x="40513" y="65201"/>
                </a:lnTo>
                <a:lnTo>
                  <a:pt x="28486" y="65201"/>
                </a:lnTo>
                <a:lnTo>
                  <a:pt x="23469" y="62763"/>
                </a:lnTo>
                <a:lnTo>
                  <a:pt x="20116" y="58343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93"/>
                </a:lnTo>
                <a:lnTo>
                  <a:pt x="20116" y="20726"/>
                </a:lnTo>
                <a:lnTo>
                  <a:pt x="23469" y="16306"/>
                </a:lnTo>
                <a:lnTo>
                  <a:pt x="28486" y="13868"/>
                </a:lnTo>
                <a:lnTo>
                  <a:pt x="40513" y="13868"/>
                </a:lnTo>
                <a:lnTo>
                  <a:pt x="44323" y="15849"/>
                </a:lnTo>
                <a:lnTo>
                  <a:pt x="49199" y="21183"/>
                </a:lnTo>
                <a:lnTo>
                  <a:pt x="59867" y="10820"/>
                </a:lnTo>
                <a:lnTo>
                  <a:pt x="58084" y="9022"/>
                </a:lnTo>
                <a:lnTo>
                  <a:pt x="47400" y="2096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3910788" y="2415114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58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3982568" y="2414207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4068077" y="2383743"/>
            <a:ext cx="64122" cy="108597"/>
          </a:xfrm>
          <a:custGeom>
            <a:avLst/>
            <a:gdLst/>
            <a:ahLst/>
            <a:cxnLst/>
            <a:rect l="l" t="t" r="r" b="b"/>
            <a:pathLst>
              <a:path w="64122" h="108597">
                <a:moveTo>
                  <a:pt x="15519" y="31381"/>
                </a:moveTo>
                <a:lnTo>
                  <a:pt x="0" y="31381"/>
                </a:lnTo>
                <a:lnTo>
                  <a:pt x="0" y="108597"/>
                </a:lnTo>
                <a:lnTo>
                  <a:pt x="15519" y="108597"/>
                </a:lnTo>
                <a:lnTo>
                  <a:pt x="48577" y="55448"/>
                </a:lnTo>
                <a:lnTo>
                  <a:pt x="48577" y="108597"/>
                </a:lnTo>
                <a:lnTo>
                  <a:pt x="64122" y="108597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69"/>
                </a:lnTo>
                <a:lnTo>
                  <a:pt x="15519" y="31381"/>
                </a:lnTo>
                <a:close/>
              </a:path>
              <a:path w="64122" h="108597">
                <a:moveTo>
                  <a:pt x="21018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46" y="7150"/>
                </a:lnTo>
                <a:lnTo>
                  <a:pt x="38531" y="10350"/>
                </a:lnTo>
                <a:lnTo>
                  <a:pt x="25730" y="10350"/>
                </a:lnTo>
                <a:lnTo>
                  <a:pt x="21628" y="7150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4254991" y="2383900"/>
            <a:ext cx="97942" cy="132816"/>
          </a:xfrm>
          <a:custGeom>
            <a:avLst/>
            <a:gdLst/>
            <a:ahLst/>
            <a:cxnLst/>
            <a:rect l="l" t="t" r="r" b="b"/>
            <a:pathLst>
              <a:path w="97942" h="132816">
                <a:moveTo>
                  <a:pt x="14478" y="84038"/>
                </a:moveTo>
                <a:lnTo>
                  <a:pt x="9448" y="93662"/>
                </a:lnTo>
                <a:lnTo>
                  <a:pt x="0" y="93662"/>
                </a:lnTo>
                <a:lnTo>
                  <a:pt x="0" y="132816"/>
                </a:lnTo>
                <a:lnTo>
                  <a:pt x="16002" y="132816"/>
                </a:lnTo>
                <a:lnTo>
                  <a:pt x="16002" y="108445"/>
                </a:lnTo>
                <a:lnTo>
                  <a:pt x="81800" y="108445"/>
                </a:lnTo>
                <a:lnTo>
                  <a:pt x="81800" y="132816"/>
                </a:lnTo>
                <a:lnTo>
                  <a:pt x="97942" y="132816"/>
                </a:lnTo>
                <a:lnTo>
                  <a:pt x="97942" y="93662"/>
                </a:lnTo>
                <a:lnTo>
                  <a:pt x="85153" y="93662"/>
                </a:lnTo>
                <a:lnTo>
                  <a:pt x="85153" y="0"/>
                </a:lnTo>
                <a:lnTo>
                  <a:pt x="68694" y="14770"/>
                </a:lnTo>
                <a:lnTo>
                  <a:pt x="68694" y="93662"/>
                </a:lnTo>
                <a:lnTo>
                  <a:pt x="27876" y="93662"/>
                </a:lnTo>
                <a:lnTo>
                  <a:pt x="22694" y="0"/>
                </a:lnTo>
                <a:lnTo>
                  <a:pt x="22694" y="31978"/>
                </a:lnTo>
                <a:lnTo>
                  <a:pt x="22247" y="46502"/>
                </a:lnTo>
                <a:lnTo>
                  <a:pt x="20788" y="60346"/>
                </a:lnTo>
                <a:lnTo>
                  <a:pt x="18228" y="72895"/>
                </a:lnTo>
                <a:lnTo>
                  <a:pt x="14478" y="84038"/>
                </a:lnTo>
                <a:close/>
              </a:path>
              <a:path w="97942" h="132816">
                <a:moveTo>
                  <a:pt x="38544" y="14770"/>
                </a:moveTo>
                <a:lnTo>
                  <a:pt x="68694" y="14770"/>
                </a:lnTo>
                <a:lnTo>
                  <a:pt x="85153" y="0"/>
                </a:lnTo>
                <a:lnTo>
                  <a:pt x="22694" y="0"/>
                </a:lnTo>
                <a:lnTo>
                  <a:pt x="27876" y="93662"/>
                </a:lnTo>
                <a:lnTo>
                  <a:pt x="29884" y="89559"/>
                </a:lnTo>
                <a:lnTo>
                  <a:pt x="33982" y="78223"/>
                </a:lnTo>
                <a:lnTo>
                  <a:pt x="36653" y="65943"/>
                </a:lnTo>
                <a:lnTo>
                  <a:pt x="38106" y="52829"/>
                </a:lnTo>
                <a:lnTo>
                  <a:pt x="38544" y="38988"/>
                </a:lnTo>
                <a:lnTo>
                  <a:pt x="38544" y="1477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4365796" y="2414202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3"/>
                </a:lnTo>
                <a:lnTo>
                  <a:pt x="19204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4438790" y="2415114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4529627" y="2414205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1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1971291" y="2566783"/>
            <a:ext cx="95669" cy="108445"/>
          </a:xfrm>
          <a:custGeom>
            <a:avLst/>
            <a:gdLst/>
            <a:ahLst/>
            <a:cxnLst/>
            <a:rect l="l" t="t" r="r" b="b"/>
            <a:pathLst>
              <a:path w="95669" h="108445">
                <a:moveTo>
                  <a:pt x="16459" y="108445"/>
                </a:moveTo>
                <a:lnTo>
                  <a:pt x="16459" y="35940"/>
                </a:lnTo>
                <a:lnTo>
                  <a:pt x="41897" y="88798"/>
                </a:lnTo>
                <a:lnTo>
                  <a:pt x="54076" y="88798"/>
                </a:lnTo>
                <a:lnTo>
                  <a:pt x="79057" y="35940"/>
                </a:lnTo>
                <a:lnTo>
                  <a:pt x="79057" y="108445"/>
                </a:lnTo>
                <a:lnTo>
                  <a:pt x="95669" y="108445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75"/>
                </a:lnTo>
                <a:lnTo>
                  <a:pt x="16306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2089710" y="25970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2175205" y="2597083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7" y="33038"/>
                </a:lnTo>
                <a:lnTo>
                  <a:pt x="19525" y="19402"/>
                </a:lnTo>
                <a:lnTo>
                  <a:pt x="31673" y="13868"/>
                </a:lnTo>
                <a:lnTo>
                  <a:pt x="21018" y="2133"/>
                </a:lnTo>
                <a:lnTo>
                  <a:pt x="15227" y="9143"/>
                </a:lnTo>
                <a:lnTo>
                  <a:pt x="15227" y="914"/>
                </a:lnTo>
                <a:lnTo>
                  <a:pt x="0" y="914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204"/>
                </a:lnTo>
                <a:lnTo>
                  <a:pt x="60566" y="17231"/>
                </a:lnTo>
                <a:lnTo>
                  <a:pt x="54521" y="6857"/>
                </a:lnTo>
                <a:lnTo>
                  <a:pt x="50266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68"/>
                </a:lnTo>
                <a:lnTo>
                  <a:pt x="37471" y="14722"/>
                </a:lnTo>
                <a:lnTo>
                  <a:pt x="45874" y="23870"/>
                </a:lnTo>
                <a:lnTo>
                  <a:pt x="47675" y="39458"/>
                </a:lnTo>
                <a:lnTo>
                  <a:pt x="47476" y="45944"/>
                </a:lnTo>
                <a:lnTo>
                  <a:pt x="43696" y="59624"/>
                </a:lnTo>
                <a:lnTo>
                  <a:pt x="31673" y="65201"/>
                </a:lnTo>
                <a:lnTo>
                  <a:pt x="25642" y="64275"/>
                </a:lnTo>
                <a:lnTo>
                  <a:pt x="17315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30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7"/>
                </a:lnTo>
                <a:lnTo>
                  <a:pt x="62428" y="53362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2255814" y="25970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2331878" y="2597085"/>
            <a:ext cx="61836" cy="78905"/>
          </a:xfrm>
          <a:custGeom>
            <a:avLst/>
            <a:gdLst/>
            <a:ahLst/>
            <a:cxnLst/>
            <a:rect l="l" t="t" r="r" b="b"/>
            <a:pathLst>
              <a:path w="61836" h="78905">
                <a:moveTo>
                  <a:pt x="33210" y="44488"/>
                </a:moveTo>
                <a:lnTo>
                  <a:pt x="41275" y="44488"/>
                </a:lnTo>
                <a:lnTo>
                  <a:pt x="46609" y="47688"/>
                </a:lnTo>
                <a:lnTo>
                  <a:pt x="46609" y="61988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77"/>
                </a:lnTo>
                <a:lnTo>
                  <a:pt x="9296" y="58191"/>
                </a:lnTo>
                <a:lnTo>
                  <a:pt x="0" y="67932"/>
                </a:lnTo>
                <a:lnTo>
                  <a:pt x="7469" y="73326"/>
                </a:lnTo>
                <a:lnTo>
                  <a:pt x="19377" y="77673"/>
                </a:lnTo>
                <a:lnTo>
                  <a:pt x="32448" y="78905"/>
                </a:lnTo>
                <a:lnTo>
                  <a:pt x="46555" y="76282"/>
                </a:lnTo>
                <a:lnTo>
                  <a:pt x="57557" y="68305"/>
                </a:lnTo>
                <a:lnTo>
                  <a:pt x="61836" y="55753"/>
                </a:lnTo>
                <a:lnTo>
                  <a:pt x="61836" y="47218"/>
                </a:lnTo>
                <a:lnTo>
                  <a:pt x="56819" y="40525"/>
                </a:lnTo>
                <a:lnTo>
                  <a:pt x="49352" y="37782"/>
                </a:lnTo>
                <a:lnTo>
                  <a:pt x="56362" y="34886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51"/>
                </a:lnTo>
                <a:lnTo>
                  <a:pt x="47822" y="2865"/>
                </a:lnTo>
                <a:lnTo>
                  <a:pt x="32740" y="0"/>
                </a:lnTo>
                <a:lnTo>
                  <a:pt x="26933" y="218"/>
                </a:lnTo>
                <a:lnTo>
                  <a:pt x="14331" y="2692"/>
                </a:lnTo>
                <a:lnTo>
                  <a:pt x="3048" y="8686"/>
                </a:lnTo>
                <a:lnTo>
                  <a:pt x="11722" y="18580"/>
                </a:lnTo>
                <a:lnTo>
                  <a:pt x="17221" y="14617"/>
                </a:lnTo>
                <a:lnTo>
                  <a:pt x="23609" y="12801"/>
                </a:lnTo>
                <a:lnTo>
                  <a:pt x="39458" y="12801"/>
                </a:lnTo>
                <a:lnTo>
                  <a:pt x="45402" y="16154"/>
                </a:lnTo>
                <a:lnTo>
                  <a:pt x="45402" y="29095"/>
                </a:lnTo>
                <a:lnTo>
                  <a:pt x="40525" y="32905"/>
                </a:lnTo>
                <a:lnTo>
                  <a:pt x="21780" y="32905"/>
                </a:lnTo>
                <a:lnTo>
                  <a:pt x="21780" y="44488"/>
                </a:lnTo>
                <a:lnTo>
                  <a:pt x="33210" y="4448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2409299" y="2597090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71"/>
                </a:lnTo>
                <a:lnTo>
                  <a:pt x="17208" y="79044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40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44"/>
                </a:lnTo>
                <a:lnTo>
                  <a:pt x="41732" y="76771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2495410" y="2665926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2809988" y="2566783"/>
            <a:ext cx="95669" cy="108445"/>
          </a:xfrm>
          <a:custGeom>
            <a:avLst/>
            <a:gdLst/>
            <a:ahLst/>
            <a:cxnLst/>
            <a:rect l="l" t="t" r="r" b="b"/>
            <a:pathLst>
              <a:path w="95669" h="108445">
                <a:moveTo>
                  <a:pt x="16459" y="108445"/>
                </a:moveTo>
                <a:lnTo>
                  <a:pt x="16459" y="35940"/>
                </a:lnTo>
                <a:lnTo>
                  <a:pt x="41897" y="88798"/>
                </a:lnTo>
                <a:lnTo>
                  <a:pt x="54076" y="88798"/>
                </a:lnTo>
                <a:lnTo>
                  <a:pt x="79057" y="35940"/>
                </a:lnTo>
                <a:lnTo>
                  <a:pt x="79057" y="108445"/>
                </a:lnTo>
                <a:lnTo>
                  <a:pt x="95669" y="108445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75"/>
                </a:lnTo>
                <a:lnTo>
                  <a:pt x="16306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2932074" y="2598000"/>
            <a:ext cx="87121" cy="77228"/>
          </a:xfrm>
          <a:custGeom>
            <a:avLst/>
            <a:gdLst/>
            <a:ahLst/>
            <a:cxnLst/>
            <a:rect l="l" t="t" r="r" b="b"/>
            <a:pathLst>
              <a:path w="87121" h="77228">
                <a:moveTo>
                  <a:pt x="40957" y="64579"/>
                </a:moveTo>
                <a:lnTo>
                  <a:pt x="33197" y="64579"/>
                </a:lnTo>
                <a:lnTo>
                  <a:pt x="35788" y="77228"/>
                </a:lnTo>
                <a:lnTo>
                  <a:pt x="46730" y="75199"/>
                </a:lnTo>
                <a:lnTo>
                  <a:pt x="45542" y="60325"/>
                </a:lnTo>
                <a:lnTo>
                  <a:pt x="40957" y="64579"/>
                </a:lnTo>
                <a:close/>
              </a:path>
              <a:path w="87121" h="77228">
                <a:moveTo>
                  <a:pt x="71577" y="0"/>
                </a:moveTo>
                <a:lnTo>
                  <a:pt x="71577" y="77228"/>
                </a:lnTo>
                <a:lnTo>
                  <a:pt x="87121" y="77228"/>
                </a:lnTo>
                <a:lnTo>
                  <a:pt x="87121" y="0"/>
                </a:lnTo>
                <a:lnTo>
                  <a:pt x="71577" y="0"/>
                </a:lnTo>
                <a:close/>
              </a:path>
              <a:path w="87121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197" y="64579"/>
                </a:lnTo>
                <a:lnTo>
                  <a:pt x="15519" y="64579"/>
                </a:lnTo>
                <a:lnTo>
                  <a:pt x="15519" y="41897"/>
                </a:lnTo>
                <a:lnTo>
                  <a:pt x="40957" y="41897"/>
                </a:lnTo>
                <a:lnTo>
                  <a:pt x="45542" y="46151"/>
                </a:lnTo>
                <a:lnTo>
                  <a:pt x="45542" y="60325"/>
                </a:lnTo>
                <a:lnTo>
                  <a:pt x="46730" y="75199"/>
                </a:lnTo>
                <a:lnTo>
                  <a:pt x="57098" y="66761"/>
                </a:lnTo>
                <a:lnTo>
                  <a:pt x="60909" y="53162"/>
                </a:lnTo>
                <a:lnTo>
                  <a:pt x="58788" y="42666"/>
                </a:lnTo>
                <a:lnTo>
                  <a:pt x="49976" y="32739"/>
                </a:lnTo>
                <a:lnTo>
                  <a:pt x="35788" y="29095"/>
                </a:lnTo>
                <a:lnTo>
                  <a:pt x="15519" y="29095"/>
                </a:lnTo>
                <a:lnTo>
                  <a:pt x="15519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3312491" y="2565866"/>
            <a:ext cx="43713" cy="110274"/>
          </a:xfrm>
          <a:custGeom>
            <a:avLst/>
            <a:gdLst/>
            <a:ahLst/>
            <a:cxnLst/>
            <a:rect l="l" t="t" r="r" b="b"/>
            <a:pathLst>
              <a:path w="43713" h="110274">
                <a:moveTo>
                  <a:pt x="43713" y="91694"/>
                </a:moveTo>
                <a:lnTo>
                  <a:pt x="40817" y="94894"/>
                </a:lnTo>
                <a:lnTo>
                  <a:pt x="36563" y="96266"/>
                </a:lnTo>
                <a:lnTo>
                  <a:pt x="27711" y="96266"/>
                </a:lnTo>
                <a:lnTo>
                  <a:pt x="32435" y="110274"/>
                </a:lnTo>
                <a:lnTo>
                  <a:pt x="41275" y="110274"/>
                </a:lnTo>
                <a:lnTo>
                  <a:pt x="43713" y="91694"/>
                </a:lnTo>
                <a:close/>
              </a:path>
              <a:path w="43713" h="110274">
                <a:moveTo>
                  <a:pt x="49339" y="107073"/>
                </a:moveTo>
                <a:lnTo>
                  <a:pt x="54673" y="101587"/>
                </a:lnTo>
                <a:lnTo>
                  <a:pt x="58507" y="96785"/>
                </a:lnTo>
                <a:lnTo>
                  <a:pt x="62793" y="85840"/>
                </a:lnTo>
                <a:lnTo>
                  <a:pt x="64122" y="70523"/>
                </a:lnTo>
                <a:lnTo>
                  <a:pt x="63581" y="61211"/>
                </a:lnTo>
                <a:lnTo>
                  <a:pt x="60347" y="48266"/>
                </a:lnTo>
                <a:lnTo>
                  <a:pt x="54063" y="38836"/>
                </a:lnTo>
                <a:lnTo>
                  <a:pt x="49504" y="34569"/>
                </a:lnTo>
                <a:lnTo>
                  <a:pt x="42646" y="32283"/>
                </a:lnTo>
                <a:lnTo>
                  <a:pt x="25895" y="32283"/>
                </a:lnTo>
                <a:lnTo>
                  <a:pt x="17360" y="36245"/>
                </a:lnTo>
                <a:lnTo>
                  <a:pt x="14008" y="42341"/>
                </a:lnTo>
                <a:lnTo>
                  <a:pt x="14008" y="31369"/>
                </a:lnTo>
                <a:lnTo>
                  <a:pt x="15989" y="24523"/>
                </a:lnTo>
                <a:lnTo>
                  <a:pt x="23304" y="19646"/>
                </a:lnTo>
                <a:lnTo>
                  <a:pt x="32224" y="15972"/>
                </a:lnTo>
                <a:lnTo>
                  <a:pt x="45499" y="14342"/>
                </a:lnTo>
                <a:lnTo>
                  <a:pt x="57873" y="13703"/>
                </a:lnTo>
                <a:lnTo>
                  <a:pt x="57873" y="0"/>
                </a:lnTo>
                <a:lnTo>
                  <a:pt x="46305" y="400"/>
                </a:lnTo>
                <a:lnTo>
                  <a:pt x="32353" y="1579"/>
                </a:lnTo>
                <a:lnTo>
                  <a:pt x="20765" y="4369"/>
                </a:lnTo>
                <a:lnTo>
                  <a:pt x="11582" y="9740"/>
                </a:lnTo>
                <a:lnTo>
                  <a:pt x="5411" y="16853"/>
                </a:lnTo>
                <a:lnTo>
                  <a:pt x="2044" y="25931"/>
                </a:lnTo>
                <a:lnTo>
                  <a:pt x="420" y="39632"/>
                </a:lnTo>
                <a:lnTo>
                  <a:pt x="0" y="60159"/>
                </a:lnTo>
                <a:lnTo>
                  <a:pt x="221" y="70334"/>
                </a:lnTo>
                <a:lnTo>
                  <a:pt x="1552" y="83692"/>
                </a:lnTo>
                <a:lnTo>
                  <a:pt x="4572" y="94284"/>
                </a:lnTo>
                <a:lnTo>
                  <a:pt x="8244" y="100162"/>
                </a:lnTo>
                <a:lnTo>
                  <a:pt x="18605" y="107691"/>
                </a:lnTo>
                <a:lnTo>
                  <a:pt x="32435" y="110274"/>
                </a:lnTo>
                <a:lnTo>
                  <a:pt x="27711" y="96266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92" y="81788"/>
                </a:lnTo>
                <a:lnTo>
                  <a:pt x="15392" y="60617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05" y="54216"/>
                </a:lnTo>
                <a:lnTo>
                  <a:pt x="48590" y="60769"/>
                </a:lnTo>
                <a:lnTo>
                  <a:pt x="48590" y="81483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74"/>
                </a:lnTo>
                <a:lnTo>
                  <a:pt x="49339" y="1070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3385336" y="2598004"/>
            <a:ext cx="69608" cy="107835"/>
          </a:xfrm>
          <a:custGeom>
            <a:avLst/>
            <a:gdLst/>
            <a:ahLst/>
            <a:cxnLst/>
            <a:rect l="l" t="t" r="r" b="b"/>
            <a:pathLst>
              <a:path w="69608" h="107835">
                <a:moveTo>
                  <a:pt x="14020" y="107835"/>
                </a:moveTo>
                <a:lnTo>
                  <a:pt x="15176" y="107818"/>
                </a:lnTo>
                <a:lnTo>
                  <a:pt x="27858" y="103897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21"/>
                </a:lnTo>
                <a:lnTo>
                  <a:pt x="16611" y="0"/>
                </a:lnTo>
                <a:lnTo>
                  <a:pt x="0" y="0"/>
                </a:lnTo>
                <a:lnTo>
                  <a:pt x="27114" y="73558"/>
                </a:lnTo>
                <a:lnTo>
                  <a:pt x="22847" y="85750"/>
                </a:lnTo>
                <a:lnTo>
                  <a:pt x="20561" y="92303"/>
                </a:lnTo>
                <a:lnTo>
                  <a:pt x="18122" y="93827"/>
                </a:lnTo>
                <a:lnTo>
                  <a:pt x="7759" y="93827"/>
                </a:lnTo>
                <a:lnTo>
                  <a:pt x="7759" y="107835"/>
                </a:lnTo>
                <a:lnTo>
                  <a:pt x="14020" y="10783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3456823" y="2597999"/>
            <a:ext cx="79819" cy="97028"/>
          </a:xfrm>
          <a:custGeom>
            <a:avLst/>
            <a:gdLst/>
            <a:ahLst/>
            <a:cxnLst/>
            <a:rect l="l" t="t" r="r" b="b"/>
            <a:pathLst>
              <a:path w="79819" h="97027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27"/>
                </a:lnTo>
                <a:lnTo>
                  <a:pt x="14782" y="97027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27"/>
                </a:lnTo>
                <a:lnTo>
                  <a:pt x="79819" y="97027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27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3547179" y="2597087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86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86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3" y="78616"/>
                </a:lnTo>
                <a:lnTo>
                  <a:pt x="53824" y="74755"/>
                </a:lnTo>
                <a:lnTo>
                  <a:pt x="63665" y="67017"/>
                </a:lnTo>
                <a:lnTo>
                  <a:pt x="53771" y="57734"/>
                </a:lnTo>
                <a:lnTo>
                  <a:pt x="48285" y="63207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3"/>
                </a:lnTo>
                <a:lnTo>
                  <a:pt x="19204" y="58316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86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3633288" y="25979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24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24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6012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4005461" y="2598009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6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16"/>
                </a:lnTo>
                <a:lnTo>
                  <a:pt x="15544" y="77216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4065366" y="25970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4139453" y="2598009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4213512" y="25970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99"/>
                </a:lnTo>
                <a:lnTo>
                  <a:pt x="20878" y="18275"/>
                </a:lnTo>
                <a:lnTo>
                  <a:pt x="23761" y="15379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79"/>
                </a:lnTo>
                <a:lnTo>
                  <a:pt x="43561" y="18275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95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95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62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4299013" y="2598003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81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81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25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4382079" y="2597999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4459495" y="2598009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6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4537217" y="2598008"/>
            <a:ext cx="60921" cy="77216"/>
          </a:xfrm>
          <a:custGeom>
            <a:avLst/>
            <a:gdLst/>
            <a:ahLst/>
            <a:cxnLst/>
            <a:rect l="l" t="t" r="r" b="b"/>
            <a:pathLst>
              <a:path w="60921" h="77216">
                <a:moveTo>
                  <a:pt x="0" y="0"/>
                </a:moveTo>
                <a:lnTo>
                  <a:pt x="0" y="77216"/>
                </a:lnTo>
                <a:lnTo>
                  <a:pt x="35940" y="77216"/>
                </a:lnTo>
                <a:lnTo>
                  <a:pt x="33350" y="64579"/>
                </a:lnTo>
                <a:lnTo>
                  <a:pt x="15532" y="64579"/>
                </a:lnTo>
                <a:lnTo>
                  <a:pt x="15532" y="41884"/>
                </a:lnTo>
                <a:lnTo>
                  <a:pt x="41122" y="41884"/>
                </a:lnTo>
                <a:lnTo>
                  <a:pt x="45542" y="46139"/>
                </a:lnTo>
                <a:lnTo>
                  <a:pt x="45542" y="60312"/>
                </a:lnTo>
                <a:lnTo>
                  <a:pt x="46787" y="75219"/>
                </a:lnTo>
                <a:lnTo>
                  <a:pt x="57135" y="66787"/>
                </a:lnTo>
                <a:lnTo>
                  <a:pt x="60921" y="53149"/>
                </a:lnTo>
                <a:lnTo>
                  <a:pt x="58860" y="42732"/>
                </a:lnTo>
                <a:lnTo>
                  <a:pt x="50126" y="32750"/>
                </a:lnTo>
                <a:lnTo>
                  <a:pt x="35940" y="29083"/>
                </a:lnTo>
                <a:lnTo>
                  <a:pt x="15532" y="29083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16">
                <a:moveTo>
                  <a:pt x="41122" y="64579"/>
                </a:moveTo>
                <a:lnTo>
                  <a:pt x="33350" y="64579"/>
                </a:lnTo>
                <a:lnTo>
                  <a:pt x="35940" y="77216"/>
                </a:lnTo>
                <a:lnTo>
                  <a:pt x="46787" y="75219"/>
                </a:lnTo>
                <a:lnTo>
                  <a:pt x="45542" y="60312"/>
                </a:lnTo>
                <a:lnTo>
                  <a:pt x="41122" y="6457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1969467" y="278087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2052379" y="27799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2137868" y="2780875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2216511" y="27799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2302620" y="2780875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2362512" y="27799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2434918" y="278087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2531541" y="278087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2618118" y="27808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2703001" y="277996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2863353" y="278087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2945497" y="27799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3017879" y="278087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3108716" y="2779963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3195285" y="2779963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7" y="30195"/>
                </a:lnTo>
                <a:lnTo>
                  <a:pt x="60561" y="17219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27" y="65643"/>
                </a:lnTo>
                <a:lnTo>
                  <a:pt x="62419" y="53360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3279856" y="2780872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3358352" y="27808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3517483" y="2779960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3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2" y="9020"/>
                </a:lnTo>
                <a:lnTo>
                  <a:pt x="47396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3595367" y="2780875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3674010" y="27799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3759518" y="27808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3848370" y="2780872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3950018" y="27808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4113121" y="2779963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4184592" y="2780870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4267950" y="2780872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4339127" y="2779963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4425699" y="2780872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4527348" y="27808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1959413" y="2963757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2045986" y="2963757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2134829" y="2963760"/>
            <a:ext cx="62153" cy="77228"/>
          </a:xfrm>
          <a:custGeom>
            <a:avLst/>
            <a:gdLst/>
            <a:ahLst/>
            <a:cxnLst/>
            <a:rect l="l" t="t" r="r" b="b"/>
            <a:pathLst>
              <a:path w="62153" h="77228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3" y="45554"/>
                </a:lnTo>
                <a:lnTo>
                  <a:pt x="0" y="77228"/>
                </a:lnTo>
                <a:lnTo>
                  <a:pt x="17830" y="77228"/>
                </a:lnTo>
                <a:lnTo>
                  <a:pt x="32448" y="48437"/>
                </a:lnTo>
                <a:lnTo>
                  <a:pt x="46608" y="48437"/>
                </a:lnTo>
                <a:lnTo>
                  <a:pt x="46608" y="77228"/>
                </a:lnTo>
                <a:lnTo>
                  <a:pt x="62153" y="77228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28">
                <a:moveTo>
                  <a:pt x="15989" y="31534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1" y="23609"/>
                </a:lnTo>
                <a:lnTo>
                  <a:pt x="839" y="25733"/>
                </a:lnTo>
                <a:lnTo>
                  <a:pt x="5661" y="38436"/>
                </a:lnTo>
                <a:lnTo>
                  <a:pt x="16763" y="45554"/>
                </a:lnTo>
                <a:lnTo>
                  <a:pt x="20561" y="35953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2355147" y="2963757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2451778" y="2962847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2523249" y="2963755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2596866" y="2962849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10" y="44475"/>
                </a:moveTo>
                <a:lnTo>
                  <a:pt x="41275" y="44475"/>
                </a:lnTo>
                <a:lnTo>
                  <a:pt x="46609" y="47675"/>
                </a:lnTo>
                <a:lnTo>
                  <a:pt x="46609" y="61988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296" y="58178"/>
                </a:lnTo>
                <a:lnTo>
                  <a:pt x="0" y="67932"/>
                </a:lnTo>
                <a:lnTo>
                  <a:pt x="7466" y="73322"/>
                </a:lnTo>
                <a:lnTo>
                  <a:pt x="19376" y="77664"/>
                </a:lnTo>
                <a:lnTo>
                  <a:pt x="32448" y="78892"/>
                </a:lnTo>
                <a:lnTo>
                  <a:pt x="46549" y="76275"/>
                </a:lnTo>
                <a:lnTo>
                  <a:pt x="57555" y="68303"/>
                </a:lnTo>
                <a:lnTo>
                  <a:pt x="61836" y="55752"/>
                </a:lnTo>
                <a:lnTo>
                  <a:pt x="61836" y="47218"/>
                </a:lnTo>
                <a:lnTo>
                  <a:pt x="56819" y="40525"/>
                </a:lnTo>
                <a:lnTo>
                  <a:pt x="49352" y="37769"/>
                </a:lnTo>
                <a:lnTo>
                  <a:pt x="56362" y="34874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46"/>
                </a:lnTo>
                <a:lnTo>
                  <a:pt x="47822" y="2862"/>
                </a:lnTo>
                <a:lnTo>
                  <a:pt x="32740" y="0"/>
                </a:lnTo>
                <a:lnTo>
                  <a:pt x="26933" y="218"/>
                </a:lnTo>
                <a:lnTo>
                  <a:pt x="14331" y="2692"/>
                </a:lnTo>
                <a:lnTo>
                  <a:pt x="3048" y="8686"/>
                </a:lnTo>
                <a:lnTo>
                  <a:pt x="11722" y="18580"/>
                </a:lnTo>
                <a:lnTo>
                  <a:pt x="17221" y="14617"/>
                </a:lnTo>
                <a:lnTo>
                  <a:pt x="23609" y="12788"/>
                </a:lnTo>
                <a:lnTo>
                  <a:pt x="39458" y="12788"/>
                </a:lnTo>
                <a:lnTo>
                  <a:pt x="45402" y="16154"/>
                </a:lnTo>
                <a:lnTo>
                  <a:pt x="45402" y="29082"/>
                </a:lnTo>
                <a:lnTo>
                  <a:pt x="40525" y="32892"/>
                </a:lnTo>
                <a:lnTo>
                  <a:pt x="21780" y="32892"/>
                </a:lnTo>
                <a:lnTo>
                  <a:pt x="21780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2675356" y="296285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2761466" y="2932380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19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19" y="108610"/>
                </a:lnTo>
                <a:lnTo>
                  <a:pt x="48577" y="55448"/>
                </a:lnTo>
                <a:lnTo>
                  <a:pt x="48577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77" y="31381"/>
                </a:lnTo>
                <a:lnTo>
                  <a:pt x="15519" y="83781"/>
                </a:lnTo>
                <a:lnTo>
                  <a:pt x="15519" y="31381"/>
                </a:lnTo>
                <a:close/>
              </a:path>
              <a:path w="64122" h="108610">
                <a:moveTo>
                  <a:pt x="21018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1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46" y="7162"/>
                </a:lnTo>
                <a:lnTo>
                  <a:pt x="38531" y="10363"/>
                </a:lnTo>
                <a:lnTo>
                  <a:pt x="25730" y="10363"/>
                </a:lnTo>
                <a:lnTo>
                  <a:pt x="21628" y="7162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2993823" y="2963757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3223740" y="2931618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4"/>
                </a:moveTo>
                <a:lnTo>
                  <a:pt x="40817" y="94894"/>
                </a:lnTo>
                <a:lnTo>
                  <a:pt x="36563" y="96266"/>
                </a:lnTo>
                <a:lnTo>
                  <a:pt x="27711" y="96266"/>
                </a:lnTo>
                <a:lnTo>
                  <a:pt x="32435" y="110286"/>
                </a:lnTo>
                <a:lnTo>
                  <a:pt x="41275" y="110286"/>
                </a:lnTo>
                <a:lnTo>
                  <a:pt x="43713" y="91694"/>
                </a:lnTo>
                <a:close/>
              </a:path>
              <a:path w="43713" h="110286">
                <a:moveTo>
                  <a:pt x="49339" y="107086"/>
                </a:moveTo>
                <a:lnTo>
                  <a:pt x="54673" y="101600"/>
                </a:lnTo>
                <a:lnTo>
                  <a:pt x="58512" y="96786"/>
                </a:lnTo>
                <a:lnTo>
                  <a:pt x="62794" y="85841"/>
                </a:lnTo>
                <a:lnTo>
                  <a:pt x="64122" y="70523"/>
                </a:lnTo>
                <a:lnTo>
                  <a:pt x="63582" y="61229"/>
                </a:lnTo>
                <a:lnTo>
                  <a:pt x="60349" y="48282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58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23"/>
                </a:lnTo>
                <a:lnTo>
                  <a:pt x="23304" y="19646"/>
                </a:lnTo>
                <a:lnTo>
                  <a:pt x="32224" y="15980"/>
                </a:lnTo>
                <a:lnTo>
                  <a:pt x="45499" y="14351"/>
                </a:lnTo>
                <a:lnTo>
                  <a:pt x="57873" y="13703"/>
                </a:lnTo>
                <a:lnTo>
                  <a:pt x="57873" y="0"/>
                </a:lnTo>
                <a:lnTo>
                  <a:pt x="46303" y="400"/>
                </a:lnTo>
                <a:lnTo>
                  <a:pt x="32352" y="1581"/>
                </a:lnTo>
                <a:lnTo>
                  <a:pt x="20765" y="4374"/>
                </a:lnTo>
                <a:lnTo>
                  <a:pt x="11582" y="9753"/>
                </a:lnTo>
                <a:lnTo>
                  <a:pt x="5411" y="16863"/>
                </a:lnTo>
                <a:lnTo>
                  <a:pt x="2044" y="25939"/>
                </a:lnTo>
                <a:lnTo>
                  <a:pt x="420" y="39640"/>
                </a:lnTo>
                <a:lnTo>
                  <a:pt x="0" y="60172"/>
                </a:lnTo>
                <a:lnTo>
                  <a:pt x="221" y="70331"/>
                </a:lnTo>
                <a:lnTo>
                  <a:pt x="1551" y="83693"/>
                </a:lnTo>
                <a:lnTo>
                  <a:pt x="4572" y="94284"/>
                </a:lnTo>
                <a:lnTo>
                  <a:pt x="8247" y="100167"/>
                </a:lnTo>
                <a:lnTo>
                  <a:pt x="18607" y="107700"/>
                </a:lnTo>
                <a:lnTo>
                  <a:pt x="32435" y="110286"/>
                </a:lnTo>
                <a:lnTo>
                  <a:pt x="27711" y="96266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31"/>
                </a:lnTo>
                <a:lnTo>
                  <a:pt x="15392" y="81800"/>
                </a:lnTo>
                <a:lnTo>
                  <a:pt x="15392" y="60629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05" y="54229"/>
                </a:lnTo>
                <a:lnTo>
                  <a:pt x="48590" y="60769"/>
                </a:lnTo>
                <a:lnTo>
                  <a:pt x="48590" y="81495"/>
                </a:lnTo>
                <a:lnTo>
                  <a:pt x="46913" y="87884"/>
                </a:lnTo>
                <a:lnTo>
                  <a:pt x="43713" y="91694"/>
                </a:lnTo>
                <a:lnTo>
                  <a:pt x="41275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3297048" y="2963757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3391838" y="2963757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3472000" y="2962849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10" y="44475"/>
                </a:moveTo>
                <a:lnTo>
                  <a:pt x="41275" y="44475"/>
                </a:lnTo>
                <a:lnTo>
                  <a:pt x="46609" y="47675"/>
                </a:lnTo>
                <a:lnTo>
                  <a:pt x="46609" y="61988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296" y="58178"/>
                </a:lnTo>
                <a:lnTo>
                  <a:pt x="0" y="67932"/>
                </a:lnTo>
                <a:lnTo>
                  <a:pt x="7466" y="73322"/>
                </a:lnTo>
                <a:lnTo>
                  <a:pt x="19376" y="77664"/>
                </a:lnTo>
                <a:lnTo>
                  <a:pt x="32448" y="78892"/>
                </a:lnTo>
                <a:lnTo>
                  <a:pt x="46549" y="76275"/>
                </a:lnTo>
                <a:lnTo>
                  <a:pt x="57555" y="68303"/>
                </a:lnTo>
                <a:lnTo>
                  <a:pt x="61836" y="55752"/>
                </a:lnTo>
                <a:lnTo>
                  <a:pt x="61836" y="47218"/>
                </a:lnTo>
                <a:lnTo>
                  <a:pt x="56819" y="40525"/>
                </a:lnTo>
                <a:lnTo>
                  <a:pt x="49352" y="37769"/>
                </a:lnTo>
                <a:lnTo>
                  <a:pt x="56362" y="34874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46"/>
                </a:lnTo>
                <a:lnTo>
                  <a:pt x="47822" y="2862"/>
                </a:lnTo>
                <a:lnTo>
                  <a:pt x="32740" y="0"/>
                </a:lnTo>
                <a:lnTo>
                  <a:pt x="26933" y="218"/>
                </a:lnTo>
                <a:lnTo>
                  <a:pt x="14331" y="2692"/>
                </a:lnTo>
                <a:lnTo>
                  <a:pt x="3048" y="8686"/>
                </a:lnTo>
                <a:lnTo>
                  <a:pt x="11722" y="18580"/>
                </a:lnTo>
                <a:lnTo>
                  <a:pt x="17221" y="14617"/>
                </a:lnTo>
                <a:lnTo>
                  <a:pt x="23609" y="12788"/>
                </a:lnTo>
                <a:lnTo>
                  <a:pt x="39458" y="12788"/>
                </a:lnTo>
                <a:lnTo>
                  <a:pt x="45402" y="16154"/>
                </a:lnTo>
                <a:lnTo>
                  <a:pt x="45402" y="29082"/>
                </a:lnTo>
                <a:lnTo>
                  <a:pt x="40525" y="32892"/>
                </a:lnTo>
                <a:lnTo>
                  <a:pt x="21780" y="32892"/>
                </a:lnTo>
                <a:lnTo>
                  <a:pt x="21780" y="44475"/>
                </a:lnTo>
                <a:lnTo>
                  <a:pt x="33210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3555511" y="2963757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3634007" y="2963757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3713863" y="2963757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0" y="77228"/>
                </a:moveTo>
                <a:lnTo>
                  <a:pt x="18745" y="77228"/>
                </a:lnTo>
                <a:lnTo>
                  <a:pt x="35039" y="50876"/>
                </a:lnTo>
                <a:lnTo>
                  <a:pt x="51333" y="77228"/>
                </a:lnTo>
                <a:lnTo>
                  <a:pt x="69913" y="77228"/>
                </a:lnTo>
                <a:lnTo>
                  <a:pt x="43408" y="37782"/>
                </a:lnTo>
                <a:lnTo>
                  <a:pt x="68846" y="0"/>
                </a:lnTo>
                <a:lnTo>
                  <a:pt x="50266" y="0"/>
                </a:lnTo>
                <a:lnTo>
                  <a:pt x="35039" y="25133"/>
                </a:lnTo>
                <a:lnTo>
                  <a:pt x="19811" y="0"/>
                </a:lnTo>
                <a:lnTo>
                  <a:pt x="1066" y="0"/>
                </a:lnTo>
                <a:lnTo>
                  <a:pt x="26504" y="37782"/>
                </a:lnTo>
                <a:lnTo>
                  <a:pt x="0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3799052" y="3031699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3987681" y="2932540"/>
            <a:ext cx="81191" cy="108445"/>
          </a:xfrm>
          <a:custGeom>
            <a:avLst/>
            <a:gdLst/>
            <a:ahLst/>
            <a:cxnLst/>
            <a:rect l="l" t="t" r="r" b="b"/>
            <a:pathLst>
              <a:path w="81191" h="108445">
                <a:moveTo>
                  <a:pt x="35648" y="51168"/>
                </a:moveTo>
                <a:lnTo>
                  <a:pt x="77381" y="0"/>
                </a:lnTo>
                <a:lnTo>
                  <a:pt x="57111" y="0"/>
                </a:lnTo>
                <a:lnTo>
                  <a:pt x="16611" y="51625"/>
                </a:lnTo>
                <a:lnTo>
                  <a:pt x="60312" y="108445"/>
                </a:lnTo>
                <a:lnTo>
                  <a:pt x="81191" y="108445"/>
                </a:lnTo>
                <a:lnTo>
                  <a:pt x="35648" y="51168"/>
                </a:lnTo>
                <a:close/>
              </a:path>
              <a:path w="81191" h="108445">
                <a:moveTo>
                  <a:pt x="0" y="0"/>
                </a:moveTo>
                <a:lnTo>
                  <a:pt x="0" y="108445"/>
                </a:lnTo>
                <a:lnTo>
                  <a:pt x="16446" y="108445"/>
                </a:lnTo>
                <a:lnTo>
                  <a:pt x="16446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4074858" y="2962847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4149087" y="2963757"/>
            <a:ext cx="112864" cy="77228"/>
          </a:xfrm>
          <a:custGeom>
            <a:avLst/>
            <a:gdLst/>
            <a:ahLst/>
            <a:cxnLst/>
            <a:rect l="l" t="t" r="r" b="b"/>
            <a:pathLst>
              <a:path w="112864" h="77228">
                <a:moveTo>
                  <a:pt x="81648" y="36245"/>
                </a:moveTo>
                <a:lnTo>
                  <a:pt x="110578" y="0"/>
                </a:lnTo>
                <a:lnTo>
                  <a:pt x="92455" y="0"/>
                </a:lnTo>
                <a:lnTo>
                  <a:pt x="64427" y="37020"/>
                </a:lnTo>
                <a:lnTo>
                  <a:pt x="94132" y="77228"/>
                </a:lnTo>
                <a:lnTo>
                  <a:pt x="112864" y="77228"/>
                </a:lnTo>
                <a:lnTo>
                  <a:pt x="81648" y="36245"/>
                </a:lnTo>
                <a:close/>
              </a:path>
              <a:path w="112864" h="77228">
                <a:moveTo>
                  <a:pt x="48590" y="0"/>
                </a:moveTo>
                <a:lnTo>
                  <a:pt x="48590" y="77228"/>
                </a:lnTo>
                <a:lnTo>
                  <a:pt x="64274" y="77228"/>
                </a:lnTo>
                <a:lnTo>
                  <a:pt x="64274" y="0"/>
                </a:lnTo>
                <a:lnTo>
                  <a:pt x="48590" y="0"/>
                </a:lnTo>
                <a:close/>
              </a:path>
              <a:path w="112864" h="77228">
                <a:moveTo>
                  <a:pt x="31381" y="36245"/>
                </a:moveTo>
                <a:lnTo>
                  <a:pt x="0" y="77228"/>
                </a:lnTo>
                <a:lnTo>
                  <a:pt x="18732" y="77228"/>
                </a:lnTo>
                <a:lnTo>
                  <a:pt x="48425" y="37020"/>
                </a:lnTo>
                <a:lnTo>
                  <a:pt x="20561" y="0"/>
                </a:lnTo>
                <a:lnTo>
                  <a:pt x="2438" y="0"/>
                </a:lnTo>
                <a:lnTo>
                  <a:pt x="31381" y="36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4267328" y="2963757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4357999" y="29628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4443496" y="2963757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4533111" y="2963755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73" y="107830"/>
                </a:lnTo>
                <a:lnTo>
                  <a:pt x="27855" y="103904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1969467" y="314664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2051610" y="314574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123992" y="314664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214830" y="314573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2301398" y="3145732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7" y="30195"/>
                </a:lnTo>
                <a:lnTo>
                  <a:pt x="60561" y="17219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27" y="65643"/>
                </a:lnTo>
                <a:lnTo>
                  <a:pt x="62419" y="53360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2382008" y="314574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2464151" y="3146642"/>
            <a:ext cx="59563" cy="77228"/>
          </a:xfrm>
          <a:custGeom>
            <a:avLst/>
            <a:gdLst/>
            <a:ahLst/>
            <a:cxnLst/>
            <a:rect l="l" t="t" r="r" b="b"/>
            <a:pathLst>
              <a:path w="59562" h="77228">
                <a:moveTo>
                  <a:pt x="59563" y="0"/>
                </a:moveTo>
                <a:lnTo>
                  <a:pt x="44018" y="0"/>
                </a:lnTo>
                <a:lnTo>
                  <a:pt x="44018" y="35496"/>
                </a:lnTo>
                <a:lnTo>
                  <a:pt x="39751" y="36245"/>
                </a:lnTo>
                <a:lnTo>
                  <a:pt x="33197" y="37312"/>
                </a:lnTo>
                <a:lnTo>
                  <a:pt x="19646" y="37312"/>
                </a:lnTo>
                <a:lnTo>
                  <a:pt x="15544" y="34112"/>
                </a:lnTo>
                <a:lnTo>
                  <a:pt x="15544" y="0"/>
                </a:lnTo>
                <a:lnTo>
                  <a:pt x="0" y="0"/>
                </a:lnTo>
                <a:lnTo>
                  <a:pt x="0" y="29705"/>
                </a:lnTo>
                <a:lnTo>
                  <a:pt x="790" y="36429"/>
                </a:lnTo>
                <a:lnTo>
                  <a:pt x="8326" y="47459"/>
                </a:lnTo>
                <a:lnTo>
                  <a:pt x="21945" y="51181"/>
                </a:lnTo>
                <a:lnTo>
                  <a:pt x="30924" y="51181"/>
                </a:lnTo>
                <a:lnTo>
                  <a:pt x="38684" y="49809"/>
                </a:lnTo>
                <a:lnTo>
                  <a:pt x="44018" y="48742"/>
                </a:lnTo>
                <a:lnTo>
                  <a:pt x="44018" y="77228"/>
                </a:lnTo>
                <a:lnTo>
                  <a:pt x="59563" y="77228"/>
                </a:lnTo>
                <a:lnTo>
                  <a:pt x="5956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2548726" y="3146642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2615944" y="3146640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2854342" y="3145730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8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4" y="9020"/>
                </a:lnTo>
                <a:lnTo>
                  <a:pt x="47400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2922169" y="314664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25"/>
                </a:lnTo>
                <a:lnTo>
                  <a:pt x="30942" y="41373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3012551" y="314573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3085551" y="3146642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3174547" y="314573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3257151" y="314573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3343259" y="3146642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3600564" y="314574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3686059" y="3145732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0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3770332" y="314664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3859784" y="3146645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3924110" y="314664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4012952" y="314664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4093735" y="314573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4170246" y="3146642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4265035" y="3146638"/>
            <a:ext cx="60921" cy="77228"/>
          </a:xfrm>
          <a:custGeom>
            <a:avLst/>
            <a:gdLst/>
            <a:ahLst/>
            <a:cxnLst/>
            <a:rect l="l" t="t" r="r" b="b"/>
            <a:pathLst>
              <a:path w="60921" h="77228">
                <a:moveTo>
                  <a:pt x="0" y="0"/>
                </a:moveTo>
                <a:lnTo>
                  <a:pt x="0" y="77228"/>
                </a:lnTo>
                <a:lnTo>
                  <a:pt x="35940" y="77228"/>
                </a:lnTo>
                <a:lnTo>
                  <a:pt x="3335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1122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80" y="75235"/>
                </a:lnTo>
                <a:lnTo>
                  <a:pt x="57133" y="66806"/>
                </a:lnTo>
                <a:lnTo>
                  <a:pt x="60921" y="53174"/>
                </a:lnTo>
                <a:lnTo>
                  <a:pt x="58857" y="42744"/>
                </a:lnTo>
                <a:lnTo>
                  <a:pt x="50123" y="32761"/>
                </a:lnTo>
                <a:lnTo>
                  <a:pt x="35940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28">
                <a:moveTo>
                  <a:pt x="41122" y="64592"/>
                </a:moveTo>
                <a:lnTo>
                  <a:pt x="33350" y="64592"/>
                </a:lnTo>
                <a:lnTo>
                  <a:pt x="35940" y="77228"/>
                </a:lnTo>
                <a:lnTo>
                  <a:pt x="46780" y="75235"/>
                </a:lnTo>
                <a:lnTo>
                  <a:pt x="45542" y="60324"/>
                </a:lnTo>
                <a:lnTo>
                  <a:pt x="41122" y="645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4343970" y="314664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4418514" y="3146640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73" y="107830"/>
                </a:lnTo>
                <a:lnTo>
                  <a:pt x="27855" y="103904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4501569" y="3145741"/>
            <a:ext cx="93522" cy="79044"/>
          </a:xfrm>
          <a:custGeom>
            <a:avLst/>
            <a:gdLst/>
            <a:ahLst/>
            <a:cxnLst/>
            <a:rect l="l" t="t" r="r" b="b"/>
            <a:pathLst>
              <a:path w="93522" h="79044">
                <a:moveTo>
                  <a:pt x="44627" y="31064"/>
                </a:moveTo>
                <a:lnTo>
                  <a:pt x="45237" y="22986"/>
                </a:lnTo>
                <a:lnTo>
                  <a:pt x="49961" y="18262"/>
                </a:lnTo>
                <a:lnTo>
                  <a:pt x="52844" y="15366"/>
                </a:lnTo>
                <a:lnTo>
                  <a:pt x="56654" y="13842"/>
                </a:lnTo>
                <a:lnTo>
                  <a:pt x="65798" y="13842"/>
                </a:lnTo>
                <a:lnTo>
                  <a:pt x="69761" y="15366"/>
                </a:lnTo>
                <a:lnTo>
                  <a:pt x="72656" y="18262"/>
                </a:lnTo>
                <a:lnTo>
                  <a:pt x="77381" y="22986"/>
                </a:lnTo>
                <a:lnTo>
                  <a:pt x="77990" y="31064"/>
                </a:lnTo>
                <a:lnTo>
                  <a:pt x="77990" y="47815"/>
                </a:lnTo>
                <a:lnTo>
                  <a:pt x="77381" y="55892"/>
                </a:lnTo>
                <a:lnTo>
                  <a:pt x="72656" y="60617"/>
                </a:lnTo>
                <a:lnTo>
                  <a:pt x="69761" y="63512"/>
                </a:lnTo>
                <a:lnTo>
                  <a:pt x="65798" y="65176"/>
                </a:lnTo>
                <a:lnTo>
                  <a:pt x="56654" y="65176"/>
                </a:lnTo>
                <a:lnTo>
                  <a:pt x="52844" y="63512"/>
                </a:lnTo>
                <a:lnTo>
                  <a:pt x="49961" y="60617"/>
                </a:lnTo>
                <a:lnTo>
                  <a:pt x="45237" y="55892"/>
                </a:lnTo>
                <a:lnTo>
                  <a:pt x="50711" y="79044"/>
                </a:lnTo>
                <a:lnTo>
                  <a:pt x="71742" y="79044"/>
                </a:lnTo>
                <a:lnTo>
                  <a:pt x="79349" y="75082"/>
                </a:lnTo>
                <a:lnTo>
                  <a:pt x="84391" y="69900"/>
                </a:lnTo>
                <a:lnTo>
                  <a:pt x="88162" y="65040"/>
                </a:lnTo>
                <a:lnTo>
                  <a:pt x="92415" y="53614"/>
                </a:lnTo>
                <a:lnTo>
                  <a:pt x="93522" y="39446"/>
                </a:lnTo>
                <a:lnTo>
                  <a:pt x="93280" y="32130"/>
                </a:lnTo>
                <a:lnTo>
                  <a:pt x="90772" y="19395"/>
                </a:lnTo>
                <a:lnTo>
                  <a:pt x="84391" y="9131"/>
                </a:lnTo>
                <a:lnTo>
                  <a:pt x="79349" y="3949"/>
                </a:lnTo>
                <a:lnTo>
                  <a:pt x="71742" y="0"/>
                </a:lnTo>
                <a:lnTo>
                  <a:pt x="50711" y="0"/>
                </a:lnTo>
                <a:lnTo>
                  <a:pt x="43268" y="3949"/>
                </a:lnTo>
                <a:lnTo>
                  <a:pt x="44627" y="47815"/>
                </a:lnTo>
                <a:lnTo>
                  <a:pt x="44627" y="31064"/>
                </a:lnTo>
                <a:close/>
              </a:path>
              <a:path w="93522" h="79044">
                <a:moveTo>
                  <a:pt x="15532" y="78130"/>
                </a:moveTo>
                <a:lnTo>
                  <a:pt x="15532" y="45224"/>
                </a:lnTo>
                <a:lnTo>
                  <a:pt x="29248" y="45224"/>
                </a:lnTo>
                <a:lnTo>
                  <a:pt x="29298" y="46219"/>
                </a:lnTo>
                <a:lnTo>
                  <a:pt x="31711" y="59396"/>
                </a:lnTo>
                <a:lnTo>
                  <a:pt x="38227" y="69900"/>
                </a:lnTo>
                <a:lnTo>
                  <a:pt x="43268" y="75082"/>
                </a:lnTo>
                <a:lnTo>
                  <a:pt x="50711" y="79044"/>
                </a:lnTo>
                <a:lnTo>
                  <a:pt x="45237" y="55892"/>
                </a:lnTo>
                <a:lnTo>
                  <a:pt x="44627" y="47815"/>
                </a:lnTo>
                <a:lnTo>
                  <a:pt x="43268" y="3949"/>
                </a:lnTo>
                <a:lnTo>
                  <a:pt x="38227" y="9131"/>
                </a:lnTo>
                <a:lnTo>
                  <a:pt x="32283" y="15227"/>
                </a:lnTo>
                <a:lnTo>
                  <a:pt x="30010" y="22694"/>
                </a:lnTo>
                <a:lnTo>
                  <a:pt x="29248" y="31978"/>
                </a:lnTo>
                <a:lnTo>
                  <a:pt x="15532" y="31978"/>
                </a:lnTo>
                <a:lnTo>
                  <a:pt x="15532" y="901"/>
                </a:lnTo>
                <a:lnTo>
                  <a:pt x="0" y="901"/>
                </a:lnTo>
                <a:lnTo>
                  <a:pt x="0" y="78130"/>
                </a:lnTo>
                <a:lnTo>
                  <a:pt x="15532" y="7813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1969467" y="332951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2052379" y="3328614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2137868" y="3329518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2216511" y="3328614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2302620" y="3329518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2362512" y="3328614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2434918" y="3329514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2531541" y="332951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8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8" y="77228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2618112" y="3328614"/>
            <a:ext cx="93522" cy="79044"/>
          </a:xfrm>
          <a:custGeom>
            <a:avLst/>
            <a:gdLst/>
            <a:ahLst/>
            <a:cxnLst/>
            <a:rect l="l" t="t" r="r" b="b"/>
            <a:pathLst>
              <a:path w="93522" h="79044">
                <a:moveTo>
                  <a:pt x="44627" y="31064"/>
                </a:moveTo>
                <a:lnTo>
                  <a:pt x="45237" y="22986"/>
                </a:lnTo>
                <a:lnTo>
                  <a:pt x="49961" y="18262"/>
                </a:lnTo>
                <a:lnTo>
                  <a:pt x="52844" y="15366"/>
                </a:lnTo>
                <a:lnTo>
                  <a:pt x="56654" y="13842"/>
                </a:lnTo>
                <a:lnTo>
                  <a:pt x="65798" y="13842"/>
                </a:lnTo>
                <a:lnTo>
                  <a:pt x="69761" y="15366"/>
                </a:lnTo>
                <a:lnTo>
                  <a:pt x="72656" y="18262"/>
                </a:lnTo>
                <a:lnTo>
                  <a:pt x="77381" y="22986"/>
                </a:lnTo>
                <a:lnTo>
                  <a:pt x="77990" y="31064"/>
                </a:lnTo>
                <a:lnTo>
                  <a:pt x="77990" y="47815"/>
                </a:lnTo>
                <a:lnTo>
                  <a:pt x="77381" y="55892"/>
                </a:lnTo>
                <a:lnTo>
                  <a:pt x="72656" y="60617"/>
                </a:lnTo>
                <a:lnTo>
                  <a:pt x="69761" y="63512"/>
                </a:lnTo>
                <a:lnTo>
                  <a:pt x="65798" y="65176"/>
                </a:lnTo>
                <a:lnTo>
                  <a:pt x="56654" y="65176"/>
                </a:lnTo>
                <a:lnTo>
                  <a:pt x="52844" y="63512"/>
                </a:lnTo>
                <a:lnTo>
                  <a:pt x="49961" y="60617"/>
                </a:lnTo>
                <a:lnTo>
                  <a:pt x="45237" y="55892"/>
                </a:lnTo>
                <a:lnTo>
                  <a:pt x="50711" y="79044"/>
                </a:lnTo>
                <a:lnTo>
                  <a:pt x="71742" y="79044"/>
                </a:lnTo>
                <a:lnTo>
                  <a:pt x="79349" y="75082"/>
                </a:lnTo>
                <a:lnTo>
                  <a:pt x="84391" y="69900"/>
                </a:lnTo>
                <a:lnTo>
                  <a:pt x="88162" y="65040"/>
                </a:lnTo>
                <a:lnTo>
                  <a:pt x="92415" y="53614"/>
                </a:lnTo>
                <a:lnTo>
                  <a:pt x="93522" y="39446"/>
                </a:lnTo>
                <a:lnTo>
                  <a:pt x="93280" y="32130"/>
                </a:lnTo>
                <a:lnTo>
                  <a:pt x="90772" y="19395"/>
                </a:lnTo>
                <a:lnTo>
                  <a:pt x="84391" y="9131"/>
                </a:lnTo>
                <a:lnTo>
                  <a:pt x="79349" y="3949"/>
                </a:lnTo>
                <a:lnTo>
                  <a:pt x="71742" y="0"/>
                </a:lnTo>
                <a:lnTo>
                  <a:pt x="50711" y="0"/>
                </a:lnTo>
                <a:lnTo>
                  <a:pt x="43268" y="3949"/>
                </a:lnTo>
                <a:lnTo>
                  <a:pt x="44627" y="47815"/>
                </a:lnTo>
                <a:lnTo>
                  <a:pt x="44627" y="31064"/>
                </a:lnTo>
                <a:close/>
              </a:path>
              <a:path w="93522" h="79044">
                <a:moveTo>
                  <a:pt x="15532" y="78130"/>
                </a:moveTo>
                <a:lnTo>
                  <a:pt x="15532" y="45224"/>
                </a:lnTo>
                <a:lnTo>
                  <a:pt x="29248" y="45224"/>
                </a:lnTo>
                <a:lnTo>
                  <a:pt x="29298" y="46219"/>
                </a:lnTo>
                <a:lnTo>
                  <a:pt x="31711" y="59396"/>
                </a:lnTo>
                <a:lnTo>
                  <a:pt x="38227" y="69900"/>
                </a:lnTo>
                <a:lnTo>
                  <a:pt x="43268" y="75082"/>
                </a:lnTo>
                <a:lnTo>
                  <a:pt x="50711" y="79044"/>
                </a:lnTo>
                <a:lnTo>
                  <a:pt x="45237" y="55892"/>
                </a:lnTo>
                <a:lnTo>
                  <a:pt x="44627" y="47815"/>
                </a:lnTo>
                <a:lnTo>
                  <a:pt x="43268" y="3949"/>
                </a:lnTo>
                <a:lnTo>
                  <a:pt x="38227" y="9131"/>
                </a:lnTo>
                <a:lnTo>
                  <a:pt x="32283" y="15227"/>
                </a:lnTo>
                <a:lnTo>
                  <a:pt x="30010" y="22694"/>
                </a:lnTo>
                <a:lnTo>
                  <a:pt x="29248" y="31978"/>
                </a:lnTo>
                <a:lnTo>
                  <a:pt x="15532" y="31978"/>
                </a:lnTo>
                <a:lnTo>
                  <a:pt x="15532" y="901"/>
                </a:lnTo>
                <a:lnTo>
                  <a:pt x="0" y="901"/>
                </a:lnTo>
                <a:lnTo>
                  <a:pt x="0" y="78130"/>
                </a:lnTo>
                <a:lnTo>
                  <a:pt x="15532" y="7813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2732722" y="3328614"/>
            <a:ext cx="93522" cy="79044"/>
          </a:xfrm>
          <a:custGeom>
            <a:avLst/>
            <a:gdLst/>
            <a:ahLst/>
            <a:cxnLst/>
            <a:rect l="l" t="t" r="r" b="b"/>
            <a:pathLst>
              <a:path w="93522" h="79044">
                <a:moveTo>
                  <a:pt x="44627" y="31064"/>
                </a:moveTo>
                <a:lnTo>
                  <a:pt x="45237" y="22986"/>
                </a:lnTo>
                <a:lnTo>
                  <a:pt x="49961" y="18262"/>
                </a:lnTo>
                <a:lnTo>
                  <a:pt x="52844" y="15366"/>
                </a:lnTo>
                <a:lnTo>
                  <a:pt x="56654" y="13842"/>
                </a:lnTo>
                <a:lnTo>
                  <a:pt x="65798" y="13842"/>
                </a:lnTo>
                <a:lnTo>
                  <a:pt x="69761" y="15366"/>
                </a:lnTo>
                <a:lnTo>
                  <a:pt x="72656" y="18262"/>
                </a:lnTo>
                <a:lnTo>
                  <a:pt x="77381" y="22986"/>
                </a:lnTo>
                <a:lnTo>
                  <a:pt x="77990" y="31064"/>
                </a:lnTo>
                <a:lnTo>
                  <a:pt x="77990" y="47815"/>
                </a:lnTo>
                <a:lnTo>
                  <a:pt x="77381" y="55892"/>
                </a:lnTo>
                <a:lnTo>
                  <a:pt x="72656" y="60617"/>
                </a:lnTo>
                <a:lnTo>
                  <a:pt x="69761" y="63512"/>
                </a:lnTo>
                <a:lnTo>
                  <a:pt x="65798" y="65176"/>
                </a:lnTo>
                <a:lnTo>
                  <a:pt x="56654" y="65176"/>
                </a:lnTo>
                <a:lnTo>
                  <a:pt x="52844" y="63512"/>
                </a:lnTo>
                <a:lnTo>
                  <a:pt x="49961" y="60617"/>
                </a:lnTo>
                <a:lnTo>
                  <a:pt x="45237" y="55892"/>
                </a:lnTo>
                <a:lnTo>
                  <a:pt x="50711" y="79044"/>
                </a:lnTo>
                <a:lnTo>
                  <a:pt x="71742" y="79044"/>
                </a:lnTo>
                <a:lnTo>
                  <a:pt x="79349" y="75082"/>
                </a:lnTo>
                <a:lnTo>
                  <a:pt x="84391" y="69900"/>
                </a:lnTo>
                <a:lnTo>
                  <a:pt x="88162" y="65040"/>
                </a:lnTo>
                <a:lnTo>
                  <a:pt x="92415" y="53614"/>
                </a:lnTo>
                <a:lnTo>
                  <a:pt x="93522" y="39446"/>
                </a:lnTo>
                <a:lnTo>
                  <a:pt x="93280" y="32130"/>
                </a:lnTo>
                <a:lnTo>
                  <a:pt x="90772" y="19395"/>
                </a:lnTo>
                <a:lnTo>
                  <a:pt x="84391" y="9131"/>
                </a:lnTo>
                <a:lnTo>
                  <a:pt x="79349" y="3949"/>
                </a:lnTo>
                <a:lnTo>
                  <a:pt x="71742" y="0"/>
                </a:lnTo>
                <a:lnTo>
                  <a:pt x="50711" y="0"/>
                </a:lnTo>
                <a:lnTo>
                  <a:pt x="43268" y="3949"/>
                </a:lnTo>
                <a:lnTo>
                  <a:pt x="44627" y="47815"/>
                </a:lnTo>
                <a:lnTo>
                  <a:pt x="44627" y="31064"/>
                </a:lnTo>
                <a:close/>
              </a:path>
              <a:path w="93522" h="79044">
                <a:moveTo>
                  <a:pt x="15532" y="78130"/>
                </a:moveTo>
                <a:lnTo>
                  <a:pt x="15532" y="45224"/>
                </a:lnTo>
                <a:lnTo>
                  <a:pt x="29248" y="45224"/>
                </a:lnTo>
                <a:lnTo>
                  <a:pt x="29298" y="46219"/>
                </a:lnTo>
                <a:lnTo>
                  <a:pt x="31711" y="59396"/>
                </a:lnTo>
                <a:lnTo>
                  <a:pt x="38227" y="69900"/>
                </a:lnTo>
                <a:lnTo>
                  <a:pt x="43268" y="75082"/>
                </a:lnTo>
                <a:lnTo>
                  <a:pt x="50711" y="79044"/>
                </a:lnTo>
                <a:lnTo>
                  <a:pt x="45237" y="55892"/>
                </a:lnTo>
                <a:lnTo>
                  <a:pt x="44627" y="47815"/>
                </a:lnTo>
                <a:lnTo>
                  <a:pt x="43268" y="3949"/>
                </a:lnTo>
                <a:lnTo>
                  <a:pt x="38227" y="9131"/>
                </a:lnTo>
                <a:lnTo>
                  <a:pt x="32283" y="15227"/>
                </a:lnTo>
                <a:lnTo>
                  <a:pt x="30010" y="22694"/>
                </a:lnTo>
                <a:lnTo>
                  <a:pt x="29248" y="31978"/>
                </a:lnTo>
                <a:lnTo>
                  <a:pt x="15532" y="31978"/>
                </a:lnTo>
                <a:lnTo>
                  <a:pt x="15532" y="901"/>
                </a:lnTo>
                <a:lnTo>
                  <a:pt x="0" y="901"/>
                </a:lnTo>
                <a:lnTo>
                  <a:pt x="0" y="78130"/>
                </a:lnTo>
                <a:lnTo>
                  <a:pt x="15532" y="7813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2986688" y="3329513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73" y="107830"/>
                </a:lnTo>
                <a:lnTo>
                  <a:pt x="27855" y="103904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3069741" y="332951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3149756" y="3328605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3236621" y="3329514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3308402" y="3328614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3393903" y="3329518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3477263" y="3329514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3544483" y="3329513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3616413" y="3397459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3811675" y="3298297"/>
            <a:ext cx="95669" cy="108445"/>
          </a:xfrm>
          <a:custGeom>
            <a:avLst/>
            <a:gdLst/>
            <a:ahLst/>
            <a:cxnLst/>
            <a:rect l="l" t="t" r="r" b="b"/>
            <a:pathLst>
              <a:path w="95669" h="108445">
                <a:moveTo>
                  <a:pt x="16459" y="108445"/>
                </a:moveTo>
                <a:lnTo>
                  <a:pt x="16459" y="35940"/>
                </a:lnTo>
                <a:lnTo>
                  <a:pt x="41897" y="88798"/>
                </a:lnTo>
                <a:lnTo>
                  <a:pt x="54076" y="88798"/>
                </a:lnTo>
                <a:lnTo>
                  <a:pt x="79057" y="35940"/>
                </a:lnTo>
                <a:lnTo>
                  <a:pt x="79057" y="108445"/>
                </a:lnTo>
                <a:lnTo>
                  <a:pt x="95669" y="108445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62"/>
                </a:lnTo>
                <a:lnTo>
                  <a:pt x="16306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3927965" y="3328605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4004477" y="3329514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4095301" y="3328609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4181400" y="3329514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61849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49" y="77228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4267962" y="3329510"/>
            <a:ext cx="60921" cy="77228"/>
          </a:xfrm>
          <a:custGeom>
            <a:avLst/>
            <a:gdLst/>
            <a:ahLst/>
            <a:cxnLst/>
            <a:rect l="l" t="t" r="r" b="b"/>
            <a:pathLst>
              <a:path w="60921" h="77228">
                <a:moveTo>
                  <a:pt x="0" y="0"/>
                </a:moveTo>
                <a:lnTo>
                  <a:pt x="0" y="77228"/>
                </a:lnTo>
                <a:lnTo>
                  <a:pt x="35940" y="77228"/>
                </a:lnTo>
                <a:lnTo>
                  <a:pt x="3335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1122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80" y="75235"/>
                </a:lnTo>
                <a:lnTo>
                  <a:pt x="57133" y="66806"/>
                </a:lnTo>
                <a:lnTo>
                  <a:pt x="60921" y="53174"/>
                </a:lnTo>
                <a:lnTo>
                  <a:pt x="58857" y="42744"/>
                </a:lnTo>
                <a:lnTo>
                  <a:pt x="50123" y="32761"/>
                </a:lnTo>
                <a:lnTo>
                  <a:pt x="35940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28">
                <a:moveTo>
                  <a:pt x="41122" y="64592"/>
                </a:moveTo>
                <a:lnTo>
                  <a:pt x="33350" y="64592"/>
                </a:lnTo>
                <a:lnTo>
                  <a:pt x="35940" y="77228"/>
                </a:lnTo>
                <a:lnTo>
                  <a:pt x="46780" y="75235"/>
                </a:lnTo>
                <a:lnTo>
                  <a:pt x="45542" y="60324"/>
                </a:lnTo>
                <a:lnTo>
                  <a:pt x="41122" y="645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4347202" y="3329514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4425698" y="3329514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4514550" y="3329514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1959413" y="3512399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2049795" y="3511494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2124469" y="3512403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2195489" y="3512403"/>
            <a:ext cx="62153" cy="77228"/>
          </a:xfrm>
          <a:custGeom>
            <a:avLst/>
            <a:gdLst/>
            <a:ahLst/>
            <a:cxnLst/>
            <a:rect l="l" t="t" r="r" b="b"/>
            <a:pathLst>
              <a:path w="62153" h="77228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53"/>
                </a:lnTo>
                <a:lnTo>
                  <a:pt x="20561" y="35953"/>
                </a:lnTo>
                <a:lnTo>
                  <a:pt x="16763" y="45542"/>
                </a:lnTo>
                <a:lnTo>
                  <a:pt x="0" y="77228"/>
                </a:lnTo>
                <a:lnTo>
                  <a:pt x="17830" y="77228"/>
                </a:lnTo>
                <a:lnTo>
                  <a:pt x="32448" y="48437"/>
                </a:lnTo>
                <a:lnTo>
                  <a:pt x="46608" y="48437"/>
                </a:lnTo>
                <a:lnTo>
                  <a:pt x="46608" y="77228"/>
                </a:lnTo>
                <a:lnTo>
                  <a:pt x="62153" y="77228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28">
                <a:moveTo>
                  <a:pt x="15989" y="31534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1" y="23609"/>
                </a:lnTo>
                <a:lnTo>
                  <a:pt x="839" y="25721"/>
                </a:lnTo>
                <a:lnTo>
                  <a:pt x="5658" y="38430"/>
                </a:lnTo>
                <a:lnTo>
                  <a:pt x="16763" y="45542"/>
                </a:lnTo>
                <a:lnTo>
                  <a:pt x="20561" y="35953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2282363" y="35123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4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2515862" y="35123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4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2613845" y="351149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2699942" y="3512403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2752990" y="3512398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20" y="107848"/>
                </a:moveTo>
                <a:lnTo>
                  <a:pt x="15185" y="107830"/>
                </a:lnTo>
                <a:lnTo>
                  <a:pt x="27861" y="103901"/>
                </a:lnTo>
                <a:lnTo>
                  <a:pt x="35496" y="92608"/>
                </a:lnTo>
                <a:lnTo>
                  <a:pt x="69608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2826913" y="3512403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3036489" y="3512399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3118633" y="351149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3204142" y="35123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4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3302125" y="3511499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3388222" y="3512403"/>
            <a:ext cx="50114" cy="77228"/>
          </a:xfrm>
          <a:custGeom>
            <a:avLst/>
            <a:gdLst/>
            <a:ahLst/>
            <a:cxnLst/>
            <a:rect l="l" t="t" r="r" b="b"/>
            <a:pathLst>
              <a:path w="50114" h="77228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3445229" y="3511490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3519609" y="3512403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3597330" y="3512395"/>
            <a:ext cx="60921" cy="77228"/>
          </a:xfrm>
          <a:custGeom>
            <a:avLst/>
            <a:gdLst/>
            <a:ahLst/>
            <a:cxnLst/>
            <a:rect l="l" t="t" r="r" b="b"/>
            <a:pathLst>
              <a:path w="60921" h="77228">
                <a:moveTo>
                  <a:pt x="0" y="0"/>
                </a:moveTo>
                <a:lnTo>
                  <a:pt x="0" y="77228"/>
                </a:lnTo>
                <a:lnTo>
                  <a:pt x="35940" y="77228"/>
                </a:lnTo>
                <a:lnTo>
                  <a:pt x="3335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1122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80" y="75235"/>
                </a:lnTo>
                <a:lnTo>
                  <a:pt x="57133" y="66806"/>
                </a:lnTo>
                <a:lnTo>
                  <a:pt x="60921" y="53174"/>
                </a:lnTo>
                <a:lnTo>
                  <a:pt x="58857" y="42744"/>
                </a:lnTo>
                <a:lnTo>
                  <a:pt x="50123" y="32761"/>
                </a:lnTo>
                <a:lnTo>
                  <a:pt x="35940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28">
                <a:moveTo>
                  <a:pt x="41122" y="64592"/>
                </a:moveTo>
                <a:lnTo>
                  <a:pt x="33350" y="64592"/>
                </a:lnTo>
                <a:lnTo>
                  <a:pt x="35940" y="77228"/>
                </a:lnTo>
                <a:lnTo>
                  <a:pt x="46780" y="75235"/>
                </a:lnTo>
                <a:lnTo>
                  <a:pt x="45542" y="60324"/>
                </a:lnTo>
                <a:lnTo>
                  <a:pt x="41122" y="645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3808124" y="35123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3903979" y="3511490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3990550" y="3512399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4092194" y="3512400"/>
            <a:ext cx="87134" cy="77228"/>
          </a:xfrm>
          <a:custGeom>
            <a:avLst/>
            <a:gdLst/>
            <a:ahLst/>
            <a:cxnLst/>
            <a:rect l="l" t="t" r="r" b="b"/>
            <a:pathLst>
              <a:path w="87134" h="77228">
                <a:moveTo>
                  <a:pt x="40970" y="64592"/>
                </a:moveTo>
                <a:lnTo>
                  <a:pt x="33197" y="64592"/>
                </a:lnTo>
                <a:lnTo>
                  <a:pt x="35801" y="77228"/>
                </a:lnTo>
                <a:lnTo>
                  <a:pt x="46737" y="75199"/>
                </a:lnTo>
                <a:lnTo>
                  <a:pt x="45542" y="60325"/>
                </a:lnTo>
                <a:lnTo>
                  <a:pt x="40970" y="64592"/>
                </a:lnTo>
                <a:close/>
              </a:path>
              <a:path w="87134" h="77228">
                <a:moveTo>
                  <a:pt x="71589" y="0"/>
                </a:moveTo>
                <a:lnTo>
                  <a:pt x="71589" y="77228"/>
                </a:lnTo>
                <a:lnTo>
                  <a:pt x="87134" y="77228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28">
                <a:moveTo>
                  <a:pt x="0" y="0"/>
                </a:moveTo>
                <a:lnTo>
                  <a:pt x="0" y="77228"/>
                </a:lnTo>
                <a:lnTo>
                  <a:pt x="35801" y="77228"/>
                </a:lnTo>
                <a:lnTo>
                  <a:pt x="33197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70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37" y="75199"/>
                </a:lnTo>
                <a:lnTo>
                  <a:pt x="57107" y="66761"/>
                </a:lnTo>
                <a:lnTo>
                  <a:pt x="60921" y="53162"/>
                </a:lnTo>
                <a:lnTo>
                  <a:pt x="58799" y="42666"/>
                </a:lnTo>
                <a:lnTo>
                  <a:pt x="49983" y="32739"/>
                </a:lnTo>
                <a:lnTo>
                  <a:pt x="35801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4204665" y="3580339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4381165" y="3481183"/>
            <a:ext cx="95669" cy="108445"/>
          </a:xfrm>
          <a:custGeom>
            <a:avLst/>
            <a:gdLst/>
            <a:ahLst/>
            <a:cxnLst/>
            <a:rect l="l" t="t" r="r" b="b"/>
            <a:pathLst>
              <a:path w="95669" h="108445">
                <a:moveTo>
                  <a:pt x="16459" y="108445"/>
                </a:moveTo>
                <a:lnTo>
                  <a:pt x="16459" y="35940"/>
                </a:lnTo>
                <a:lnTo>
                  <a:pt x="41897" y="88798"/>
                </a:lnTo>
                <a:lnTo>
                  <a:pt x="54076" y="88798"/>
                </a:lnTo>
                <a:lnTo>
                  <a:pt x="79057" y="35940"/>
                </a:lnTo>
                <a:lnTo>
                  <a:pt x="79057" y="108445"/>
                </a:lnTo>
                <a:lnTo>
                  <a:pt x="95669" y="108445"/>
                </a:lnTo>
                <a:lnTo>
                  <a:pt x="95669" y="0"/>
                </a:lnTo>
                <a:lnTo>
                  <a:pt x="79209" y="0"/>
                </a:lnTo>
                <a:lnTo>
                  <a:pt x="47993" y="67462"/>
                </a:lnTo>
                <a:lnTo>
                  <a:pt x="16306" y="0"/>
                </a:lnTo>
                <a:lnTo>
                  <a:pt x="0" y="0"/>
                </a:lnTo>
                <a:lnTo>
                  <a:pt x="0" y="108445"/>
                </a:lnTo>
                <a:lnTo>
                  <a:pt x="16459" y="1084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4503242" y="3512400"/>
            <a:ext cx="87134" cy="77228"/>
          </a:xfrm>
          <a:custGeom>
            <a:avLst/>
            <a:gdLst/>
            <a:ahLst/>
            <a:cxnLst/>
            <a:rect l="l" t="t" r="r" b="b"/>
            <a:pathLst>
              <a:path w="87134" h="77228">
                <a:moveTo>
                  <a:pt x="40970" y="64592"/>
                </a:moveTo>
                <a:lnTo>
                  <a:pt x="33210" y="64592"/>
                </a:lnTo>
                <a:lnTo>
                  <a:pt x="35801" y="77228"/>
                </a:lnTo>
                <a:lnTo>
                  <a:pt x="46743" y="75199"/>
                </a:lnTo>
                <a:lnTo>
                  <a:pt x="45542" y="60325"/>
                </a:lnTo>
                <a:lnTo>
                  <a:pt x="40970" y="64592"/>
                </a:lnTo>
                <a:close/>
              </a:path>
              <a:path w="87134" h="77228">
                <a:moveTo>
                  <a:pt x="71589" y="0"/>
                </a:moveTo>
                <a:lnTo>
                  <a:pt x="71589" y="77228"/>
                </a:lnTo>
                <a:lnTo>
                  <a:pt x="87134" y="77228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28">
                <a:moveTo>
                  <a:pt x="0" y="0"/>
                </a:moveTo>
                <a:lnTo>
                  <a:pt x="0" y="77228"/>
                </a:lnTo>
                <a:lnTo>
                  <a:pt x="35801" y="77228"/>
                </a:lnTo>
                <a:lnTo>
                  <a:pt x="3321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70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43" y="75199"/>
                </a:lnTo>
                <a:lnTo>
                  <a:pt x="57110" y="66761"/>
                </a:lnTo>
                <a:lnTo>
                  <a:pt x="60921" y="53162"/>
                </a:lnTo>
                <a:lnTo>
                  <a:pt x="58801" y="42666"/>
                </a:lnTo>
                <a:lnTo>
                  <a:pt x="49989" y="32739"/>
                </a:lnTo>
                <a:lnTo>
                  <a:pt x="35801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1969467" y="369527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2055275" y="3694363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2135582" y="369436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2208575" y="3695272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4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28"/>
                </a:lnTo>
                <a:lnTo>
                  <a:pt x="64897" y="77228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59"/>
                </a:lnTo>
                <a:lnTo>
                  <a:pt x="16806" y="29583"/>
                </a:lnTo>
                <a:lnTo>
                  <a:pt x="15072" y="44139"/>
                </a:lnTo>
                <a:lnTo>
                  <a:pt x="12074" y="54937"/>
                </a:lnTo>
                <a:close/>
              </a:path>
              <a:path w="79819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26"/>
                </a:lnTo>
                <a:lnTo>
                  <a:pt x="30942" y="41374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2299260" y="3694371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2380783" y="3694360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3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2" y="9020"/>
                </a:lnTo>
                <a:lnTo>
                  <a:pt x="47396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2448765" y="3695275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2519940" y="3694363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2606503" y="3695275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2689567" y="36952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2778419" y="3695272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4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3089897" y="3695275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3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68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4" y="76213"/>
                </a:lnTo>
                <a:lnTo>
                  <a:pt x="57534" y="68853"/>
                </a:lnTo>
                <a:lnTo>
                  <a:pt x="61531" y="55448"/>
                </a:lnTo>
                <a:lnTo>
                  <a:pt x="61531" y="46609"/>
                </a:lnTo>
                <a:lnTo>
                  <a:pt x="57277" y="40817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7" y="14235"/>
                </a:lnTo>
                <a:lnTo>
                  <a:pt x="51541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3168233" y="3694360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43" y="2501"/>
                </a:moveTo>
                <a:lnTo>
                  <a:pt x="10132" y="9446"/>
                </a:lnTo>
                <a:lnTo>
                  <a:pt x="2772" y="21539"/>
                </a:lnTo>
                <a:lnTo>
                  <a:pt x="0" y="39458"/>
                </a:lnTo>
                <a:lnTo>
                  <a:pt x="51" y="42171"/>
                </a:lnTo>
                <a:lnTo>
                  <a:pt x="3497" y="59277"/>
                </a:lnTo>
                <a:lnTo>
                  <a:pt x="11326" y="70697"/>
                </a:lnTo>
                <a:lnTo>
                  <a:pt x="22113" y="77075"/>
                </a:lnTo>
                <a:lnTo>
                  <a:pt x="34429" y="79057"/>
                </a:lnTo>
                <a:lnTo>
                  <a:pt x="37026" y="78990"/>
                </a:lnTo>
                <a:lnTo>
                  <a:pt x="49423" y="7602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82" y="9020"/>
                </a:lnTo>
                <a:lnTo>
                  <a:pt x="47396" y="2092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50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3239850" y="369436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3535806" y="3695272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18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3631661" y="3694363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3706053" y="3695275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3779810" y="3694366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7" y="78614"/>
                </a:lnTo>
                <a:lnTo>
                  <a:pt x="53825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3865918" y="3694363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0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3950191" y="36952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4033249" y="3694363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504"/>
                </a:moveTo>
                <a:lnTo>
                  <a:pt x="62407" y="22481"/>
                </a:lnTo>
                <a:lnTo>
                  <a:pt x="57872" y="10098"/>
                </a:lnTo>
                <a:lnTo>
                  <a:pt x="47344" y="2551"/>
                </a:lnTo>
                <a:lnTo>
                  <a:pt x="30772" y="0"/>
                </a:lnTo>
                <a:lnTo>
                  <a:pt x="25387" y="188"/>
                </a:lnTo>
                <a:lnTo>
                  <a:pt x="12919" y="3283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2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96"/>
                </a:lnTo>
                <a:lnTo>
                  <a:pt x="39598" y="65493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58"/>
                </a:lnTo>
                <a:lnTo>
                  <a:pt x="47371" y="71132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4109761" y="3695272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1"/>
                </a:lnTo>
                <a:lnTo>
                  <a:pt x="9852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4204550" y="3695268"/>
            <a:ext cx="87134" cy="77228"/>
          </a:xfrm>
          <a:custGeom>
            <a:avLst/>
            <a:gdLst/>
            <a:ahLst/>
            <a:cxnLst/>
            <a:rect l="l" t="t" r="r" b="b"/>
            <a:pathLst>
              <a:path w="87134" h="77228">
                <a:moveTo>
                  <a:pt x="40957" y="64592"/>
                </a:moveTo>
                <a:lnTo>
                  <a:pt x="33197" y="64592"/>
                </a:lnTo>
                <a:lnTo>
                  <a:pt x="35788" y="77228"/>
                </a:lnTo>
                <a:lnTo>
                  <a:pt x="46732" y="75201"/>
                </a:lnTo>
                <a:lnTo>
                  <a:pt x="45542" y="60325"/>
                </a:lnTo>
                <a:lnTo>
                  <a:pt x="40957" y="64592"/>
                </a:lnTo>
                <a:close/>
              </a:path>
              <a:path w="87134" h="77228">
                <a:moveTo>
                  <a:pt x="71589" y="0"/>
                </a:moveTo>
                <a:lnTo>
                  <a:pt x="71589" y="77228"/>
                </a:lnTo>
                <a:lnTo>
                  <a:pt x="87134" y="77228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197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57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32" y="75201"/>
                </a:lnTo>
                <a:lnTo>
                  <a:pt x="57107" y="66770"/>
                </a:lnTo>
                <a:lnTo>
                  <a:pt x="60921" y="53174"/>
                </a:lnTo>
                <a:lnTo>
                  <a:pt x="58793" y="42664"/>
                </a:lnTo>
                <a:lnTo>
                  <a:pt x="49974" y="32739"/>
                </a:lnTo>
                <a:lnTo>
                  <a:pt x="35788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4527311" y="3695272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1960788" y="3877255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10" y="44462"/>
                </a:moveTo>
                <a:lnTo>
                  <a:pt x="41275" y="44462"/>
                </a:lnTo>
                <a:lnTo>
                  <a:pt x="46609" y="47663"/>
                </a:lnTo>
                <a:lnTo>
                  <a:pt x="46609" y="61975"/>
                </a:lnTo>
                <a:lnTo>
                  <a:pt x="38227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296" y="58178"/>
                </a:lnTo>
                <a:lnTo>
                  <a:pt x="0" y="67932"/>
                </a:lnTo>
                <a:lnTo>
                  <a:pt x="7466" y="73322"/>
                </a:lnTo>
                <a:lnTo>
                  <a:pt x="19376" y="77664"/>
                </a:lnTo>
                <a:lnTo>
                  <a:pt x="32448" y="78892"/>
                </a:lnTo>
                <a:lnTo>
                  <a:pt x="46549" y="76275"/>
                </a:lnTo>
                <a:lnTo>
                  <a:pt x="57555" y="68303"/>
                </a:lnTo>
                <a:lnTo>
                  <a:pt x="61836" y="55752"/>
                </a:lnTo>
                <a:lnTo>
                  <a:pt x="61836" y="47218"/>
                </a:lnTo>
                <a:lnTo>
                  <a:pt x="56819" y="40525"/>
                </a:lnTo>
                <a:lnTo>
                  <a:pt x="49352" y="37769"/>
                </a:lnTo>
                <a:lnTo>
                  <a:pt x="56362" y="34861"/>
                </a:lnTo>
                <a:lnTo>
                  <a:pt x="60629" y="28320"/>
                </a:lnTo>
                <a:lnTo>
                  <a:pt x="60629" y="20853"/>
                </a:lnTo>
                <a:lnTo>
                  <a:pt x="58025" y="11246"/>
                </a:lnTo>
                <a:lnTo>
                  <a:pt x="47825" y="2862"/>
                </a:lnTo>
                <a:lnTo>
                  <a:pt x="32740" y="0"/>
                </a:lnTo>
                <a:lnTo>
                  <a:pt x="26936" y="217"/>
                </a:lnTo>
                <a:lnTo>
                  <a:pt x="14332" y="2689"/>
                </a:lnTo>
                <a:lnTo>
                  <a:pt x="3048" y="8674"/>
                </a:lnTo>
                <a:lnTo>
                  <a:pt x="11722" y="18567"/>
                </a:lnTo>
                <a:lnTo>
                  <a:pt x="17221" y="14617"/>
                </a:lnTo>
                <a:lnTo>
                  <a:pt x="23609" y="12776"/>
                </a:lnTo>
                <a:lnTo>
                  <a:pt x="39458" y="12776"/>
                </a:lnTo>
                <a:lnTo>
                  <a:pt x="45402" y="16141"/>
                </a:lnTo>
                <a:lnTo>
                  <a:pt x="45402" y="29082"/>
                </a:lnTo>
                <a:lnTo>
                  <a:pt x="40525" y="32880"/>
                </a:lnTo>
                <a:lnTo>
                  <a:pt x="21780" y="32880"/>
                </a:lnTo>
                <a:lnTo>
                  <a:pt x="21780" y="44462"/>
                </a:lnTo>
                <a:lnTo>
                  <a:pt x="33210" y="4446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038207" y="3877254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090"/>
                </a:lnTo>
                <a:lnTo>
                  <a:pt x="19494" y="66090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53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86" y="35125"/>
                </a:lnTo>
                <a:lnTo>
                  <a:pt x="3579" y="42996"/>
                </a:lnTo>
                <a:lnTo>
                  <a:pt x="0" y="55422"/>
                </a:lnTo>
                <a:lnTo>
                  <a:pt x="0" y="61976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44"/>
                </a:lnTo>
                <a:lnTo>
                  <a:pt x="19494" y="66090"/>
                </a:lnTo>
                <a:lnTo>
                  <a:pt x="15074" y="62293"/>
                </a:lnTo>
                <a:lnTo>
                  <a:pt x="15074" y="47967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090"/>
                </a:lnTo>
                <a:lnTo>
                  <a:pt x="29705" y="66090"/>
                </a:lnTo>
                <a:lnTo>
                  <a:pt x="36398" y="79044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30"/>
                </a:lnTo>
                <a:lnTo>
                  <a:pt x="62610" y="78130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125379" y="3878160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5">
                <a:moveTo>
                  <a:pt x="15544" y="13550"/>
                </a:moveTo>
                <a:lnTo>
                  <a:pt x="50114" y="13550"/>
                </a:lnTo>
                <a:lnTo>
                  <a:pt x="50114" y="0"/>
                </a:lnTo>
                <a:lnTo>
                  <a:pt x="0" y="0"/>
                </a:lnTo>
                <a:lnTo>
                  <a:pt x="0" y="77216"/>
                </a:lnTo>
                <a:lnTo>
                  <a:pt x="15544" y="77216"/>
                </a:lnTo>
                <a:lnTo>
                  <a:pt x="15544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185282" y="38772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04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04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69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69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259357" y="3878160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333416" y="38772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04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04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69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69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418918" y="3878154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4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81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81"/>
                </a:lnTo>
                <a:lnTo>
                  <a:pt x="41884" y="43713"/>
                </a:lnTo>
                <a:lnTo>
                  <a:pt x="46304" y="47688"/>
                </a:lnTo>
                <a:lnTo>
                  <a:pt x="46344" y="76214"/>
                </a:lnTo>
                <a:lnTo>
                  <a:pt x="57534" y="68859"/>
                </a:lnTo>
                <a:lnTo>
                  <a:pt x="61531" y="55448"/>
                </a:lnTo>
                <a:lnTo>
                  <a:pt x="61531" y="46621"/>
                </a:lnTo>
                <a:lnTo>
                  <a:pt x="57277" y="40830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26"/>
                </a:lnTo>
                <a:lnTo>
                  <a:pt x="59394" y="14239"/>
                </a:lnTo>
                <a:lnTo>
                  <a:pt x="51537" y="3830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502278" y="3878150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2580774" y="3878150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90" y="24079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2669164" y="3937718"/>
            <a:ext cx="17678" cy="41275"/>
          </a:xfrm>
          <a:custGeom>
            <a:avLst/>
            <a:gdLst/>
            <a:ahLst/>
            <a:cxnLst/>
            <a:rect l="l" t="t" r="r" b="b"/>
            <a:pathLst>
              <a:path w="17678" h="41275">
                <a:moveTo>
                  <a:pt x="0" y="41275"/>
                </a:moveTo>
                <a:lnTo>
                  <a:pt x="17678" y="26809"/>
                </a:lnTo>
                <a:lnTo>
                  <a:pt x="17678" y="0"/>
                </a:lnTo>
                <a:lnTo>
                  <a:pt x="0" y="0"/>
                </a:lnTo>
                <a:lnTo>
                  <a:pt x="0" y="412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2798268" y="38772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04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04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69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69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2872355" y="3878160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3040932" y="3878154"/>
            <a:ext cx="46344" cy="77228"/>
          </a:xfrm>
          <a:custGeom>
            <a:avLst/>
            <a:gdLst/>
            <a:ahLst/>
            <a:cxnLst/>
            <a:rect l="l" t="t" r="r" b="b"/>
            <a:pathLst>
              <a:path w="46344" h="77228">
                <a:moveTo>
                  <a:pt x="46304" y="54381"/>
                </a:moveTo>
                <a:lnTo>
                  <a:pt x="46304" y="60921"/>
                </a:lnTo>
                <a:lnTo>
                  <a:pt x="41884" y="65049"/>
                </a:lnTo>
                <a:lnTo>
                  <a:pt x="15379" y="65049"/>
                </a:lnTo>
                <a:lnTo>
                  <a:pt x="38227" y="77228"/>
                </a:lnTo>
                <a:lnTo>
                  <a:pt x="46344" y="76214"/>
                </a:lnTo>
                <a:lnTo>
                  <a:pt x="46304" y="54381"/>
                </a:lnTo>
                <a:close/>
              </a:path>
              <a:path w="46344" h="77228">
                <a:moveTo>
                  <a:pt x="41135" y="31686"/>
                </a:moveTo>
                <a:lnTo>
                  <a:pt x="34582" y="43713"/>
                </a:lnTo>
                <a:lnTo>
                  <a:pt x="41884" y="43713"/>
                </a:lnTo>
                <a:lnTo>
                  <a:pt x="45085" y="28181"/>
                </a:lnTo>
                <a:lnTo>
                  <a:pt x="41135" y="31686"/>
                </a:lnTo>
                <a:close/>
              </a:path>
              <a:path w="46344" h="77228">
                <a:moveTo>
                  <a:pt x="41135" y="31686"/>
                </a:moveTo>
                <a:lnTo>
                  <a:pt x="15379" y="31686"/>
                </a:lnTo>
                <a:lnTo>
                  <a:pt x="15379" y="12192"/>
                </a:lnTo>
                <a:lnTo>
                  <a:pt x="40970" y="12192"/>
                </a:lnTo>
                <a:lnTo>
                  <a:pt x="45085" y="15684"/>
                </a:lnTo>
                <a:lnTo>
                  <a:pt x="45085" y="28181"/>
                </a:lnTo>
                <a:lnTo>
                  <a:pt x="41884" y="43713"/>
                </a:lnTo>
                <a:lnTo>
                  <a:pt x="46304" y="47688"/>
                </a:lnTo>
                <a:lnTo>
                  <a:pt x="46344" y="76214"/>
                </a:lnTo>
                <a:lnTo>
                  <a:pt x="57534" y="68859"/>
                </a:lnTo>
                <a:lnTo>
                  <a:pt x="61531" y="55448"/>
                </a:lnTo>
                <a:lnTo>
                  <a:pt x="61531" y="46621"/>
                </a:lnTo>
                <a:lnTo>
                  <a:pt x="57277" y="40830"/>
                </a:lnTo>
                <a:lnTo>
                  <a:pt x="49504" y="37312"/>
                </a:lnTo>
                <a:lnTo>
                  <a:pt x="56654" y="33959"/>
                </a:lnTo>
                <a:lnTo>
                  <a:pt x="60312" y="28486"/>
                </a:lnTo>
                <a:lnTo>
                  <a:pt x="60312" y="20726"/>
                </a:lnTo>
                <a:lnTo>
                  <a:pt x="59394" y="14239"/>
                </a:lnTo>
                <a:lnTo>
                  <a:pt x="51537" y="3830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27" y="77228"/>
                </a:lnTo>
                <a:lnTo>
                  <a:pt x="15379" y="65049"/>
                </a:lnTo>
                <a:lnTo>
                  <a:pt x="15379" y="43713"/>
                </a:lnTo>
                <a:lnTo>
                  <a:pt x="34582" y="43713"/>
                </a:lnTo>
                <a:lnTo>
                  <a:pt x="41135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3118204" y="3877254"/>
            <a:ext cx="36398" cy="79044"/>
          </a:xfrm>
          <a:custGeom>
            <a:avLst/>
            <a:gdLst/>
            <a:ahLst/>
            <a:cxnLst/>
            <a:rect l="l" t="t" r="r" b="b"/>
            <a:pathLst>
              <a:path w="36398" h="79044">
                <a:moveTo>
                  <a:pt x="26809" y="79044"/>
                </a:moveTo>
                <a:lnTo>
                  <a:pt x="36398" y="79044"/>
                </a:lnTo>
                <a:lnTo>
                  <a:pt x="29705" y="66090"/>
                </a:lnTo>
                <a:lnTo>
                  <a:pt x="19494" y="66090"/>
                </a:lnTo>
                <a:lnTo>
                  <a:pt x="17208" y="79044"/>
                </a:lnTo>
                <a:lnTo>
                  <a:pt x="26809" y="79044"/>
                </a:lnTo>
                <a:close/>
              </a:path>
              <a:path w="36398" h="79044">
                <a:moveTo>
                  <a:pt x="62610" y="26504"/>
                </a:moveTo>
                <a:lnTo>
                  <a:pt x="62407" y="22478"/>
                </a:lnTo>
                <a:lnTo>
                  <a:pt x="57872" y="10092"/>
                </a:lnTo>
                <a:lnTo>
                  <a:pt x="47344" y="2548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80"/>
                </a:lnTo>
                <a:lnTo>
                  <a:pt x="3200" y="11264"/>
                </a:lnTo>
                <a:lnTo>
                  <a:pt x="13258" y="20853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18"/>
                </a:lnTo>
                <a:lnTo>
                  <a:pt x="47066" y="33197"/>
                </a:lnTo>
                <a:lnTo>
                  <a:pt x="26809" y="33197"/>
                </a:lnTo>
                <a:lnTo>
                  <a:pt x="14286" y="35125"/>
                </a:lnTo>
                <a:lnTo>
                  <a:pt x="3579" y="42996"/>
                </a:lnTo>
                <a:lnTo>
                  <a:pt x="0" y="55422"/>
                </a:lnTo>
                <a:lnTo>
                  <a:pt x="0" y="61976"/>
                </a:lnTo>
                <a:lnTo>
                  <a:pt x="2133" y="67932"/>
                </a:lnTo>
                <a:lnTo>
                  <a:pt x="6083" y="72047"/>
                </a:lnTo>
                <a:lnTo>
                  <a:pt x="10820" y="76758"/>
                </a:lnTo>
                <a:lnTo>
                  <a:pt x="17208" y="79044"/>
                </a:lnTo>
                <a:lnTo>
                  <a:pt x="19494" y="66090"/>
                </a:lnTo>
                <a:lnTo>
                  <a:pt x="15074" y="62293"/>
                </a:lnTo>
                <a:lnTo>
                  <a:pt x="15074" y="47967"/>
                </a:lnTo>
                <a:lnTo>
                  <a:pt x="19811" y="44018"/>
                </a:lnTo>
                <a:lnTo>
                  <a:pt x="47066" y="44018"/>
                </a:lnTo>
                <a:lnTo>
                  <a:pt x="47066" y="55753"/>
                </a:lnTo>
                <a:lnTo>
                  <a:pt x="46151" y="59397"/>
                </a:lnTo>
                <a:lnTo>
                  <a:pt x="43713" y="61683"/>
                </a:lnTo>
                <a:lnTo>
                  <a:pt x="39598" y="65493"/>
                </a:lnTo>
                <a:lnTo>
                  <a:pt x="35178" y="66090"/>
                </a:lnTo>
                <a:lnTo>
                  <a:pt x="29705" y="66090"/>
                </a:lnTo>
                <a:lnTo>
                  <a:pt x="36398" y="79044"/>
                </a:lnTo>
                <a:lnTo>
                  <a:pt x="41732" y="76758"/>
                </a:lnTo>
                <a:lnTo>
                  <a:pt x="47370" y="71132"/>
                </a:lnTo>
                <a:lnTo>
                  <a:pt x="47370" y="78130"/>
                </a:lnTo>
                <a:lnTo>
                  <a:pt x="62610" y="78130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3200802" y="3877251"/>
            <a:ext cx="59867" cy="79044"/>
          </a:xfrm>
          <a:custGeom>
            <a:avLst/>
            <a:gdLst/>
            <a:ahLst/>
            <a:cxnLst/>
            <a:rect l="l" t="t" r="r" b="b"/>
            <a:pathLst>
              <a:path w="59867" h="79044">
                <a:moveTo>
                  <a:pt x="20643" y="2499"/>
                </a:moveTo>
                <a:lnTo>
                  <a:pt x="10132" y="9441"/>
                </a:lnTo>
                <a:lnTo>
                  <a:pt x="2772" y="21534"/>
                </a:lnTo>
                <a:lnTo>
                  <a:pt x="0" y="39458"/>
                </a:lnTo>
                <a:lnTo>
                  <a:pt x="50" y="42155"/>
                </a:lnTo>
                <a:lnTo>
                  <a:pt x="3494" y="59262"/>
                </a:lnTo>
                <a:lnTo>
                  <a:pt x="11323" y="70682"/>
                </a:lnTo>
                <a:lnTo>
                  <a:pt x="22111" y="77061"/>
                </a:lnTo>
                <a:lnTo>
                  <a:pt x="34429" y="79044"/>
                </a:lnTo>
                <a:lnTo>
                  <a:pt x="37021" y="78977"/>
                </a:lnTo>
                <a:lnTo>
                  <a:pt x="49421" y="7601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195"/>
                </a:lnTo>
                <a:lnTo>
                  <a:pt x="40513" y="65176"/>
                </a:lnTo>
                <a:lnTo>
                  <a:pt x="28486" y="65176"/>
                </a:lnTo>
                <a:lnTo>
                  <a:pt x="23469" y="62750"/>
                </a:lnTo>
                <a:lnTo>
                  <a:pt x="20116" y="58331"/>
                </a:lnTo>
                <a:lnTo>
                  <a:pt x="16751" y="54063"/>
                </a:lnTo>
                <a:lnTo>
                  <a:pt x="15544" y="48437"/>
                </a:lnTo>
                <a:lnTo>
                  <a:pt x="15544" y="30454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294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07"/>
                </a:lnTo>
                <a:lnTo>
                  <a:pt x="58085" y="9011"/>
                </a:lnTo>
                <a:lnTo>
                  <a:pt x="47398" y="2087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3358887" y="3878160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3432945" y="38772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04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04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69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69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3505333" y="3878150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56"/>
                </a:lnTo>
                <a:lnTo>
                  <a:pt x="15552" y="50488"/>
                </a:lnTo>
                <a:lnTo>
                  <a:pt x="9852" y="61596"/>
                </a:lnTo>
                <a:lnTo>
                  <a:pt x="2438" y="63538"/>
                </a:lnTo>
                <a:lnTo>
                  <a:pt x="0" y="63538"/>
                </a:lnTo>
                <a:lnTo>
                  <a:pt x="0" y="77228"/>
                </a:lnTo>
                <a:lnTo>
                  <a:pt x="7315" y="77228"/>
                </a:lnTo>
                <a:lnTo>
                  <a:pt x="15958" y="75984"/>
                </a:lnTo>
                <a:lnTo>
                  <a:pt x="24556" y="69885"/>
                </a:lnTo>
                <a:lnTo>
                  <a:pt x="30047" y="57119"/>
                </a:lnTo>
                <a:lnTo>
                  <a:pt x="31978" y="35953"/>
                </a:lnTo>
                <a:lnTo>
                  <a:pt x="31978" y="13563"/>
                </a:lnTo>
                <a:lnTo>
                  <a:pt x="54381" y="13563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3600121" y="3878159"/>
            <a:ext cx="60921" cy="77216"/>
          </a:xfrm>
          <a:custGeom>
            <a:avLst/>
            <a:gdLst/>
            <a:ahLst/>
            <a:cxnLst/>
            <a:rect l="l" t="t" r="r" b="b"/>
            <a:pathLst>
              <a:path w="60921" h="77215">
                <a:moveTo>
                  <a:pt x="0" y="0"/>
                </a:moveTo>
                <a:lnTo>
                  <a:pt x="0" y="77215"/>
                </a:lnTo>
                <a:lnTo>
                  <a:pt x="35940" y="77215"/>
                </a:lnTo>
                <a:lnTo>
                  <a:pt x="3335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1122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80" y="75222"/>
                </a:lnTo>
                <a:lnTo>
                  <a:pt x="57133" y="66793"/>
                </a:lnTo>
                <a:lnTo>
                  <a:pt x="60921" y="53162"/>
                </a:lnTo>
                <a:lnTo>
                  <a:pt x="58860" y="42745"/>
                </a:lnTo>
                <a:lnTo>
                  <a:pt x="50126" y="32763"/>
                </a:lnTo>
                <a:lnTo>
                  <a:pt x="35940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  <a:path w="60921" h="77215">
                <a:moveTo>
                  <a:pt x="41122" y="64592"/>
                </a:moveTo>
                <a:lnTo>
                  <a:pt x="33350" y="64592"/>
                </a:lnTo>
                <a:lnTo>
                  <a:pt x="35940" y="77215"/>
                </a:lnTo>
                <a:lnTo>
                  <a:pt x="46780" y="75222"/>
                </a:lnTo>
                <a:lnTo>
                  <a:pt x="45542" y="60324"/>
                </a:lnTo>
                <a:lnTo>
                  <a:pt x="41122" y="645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3679360" y="3878150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3751153" y="3877256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1" y="18262"/>
                </a:lnTo>
                <a:lnTo>
                  <a:pt x="48285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85" y="55892"/>
                </a:lnTo>
                <a:lnTo>
                  <a:pt x="43561" y="60604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04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69"/>
                </a:lnTo>
                <a:lnTo>
                  <a:pt x="55295" y="69913"/>
                </a:lnTo>
                <a:lnTo>
                  <a:pt x="59079" y="65038"/>
                </a:lnTo>
                <a:lnTo>
                  <a:pt x="63332" y="53614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69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2" y="46969"/>
                </a:lnTo>
                <a:lnTo>
                  <a:pt x="2773" y="59693"/>
                </a:lnTo>
                <a:lnTo>
                  <a:pt x="9144" y="69913"/>
                </a:lnTo>
                <a:lnTo>
                  <a:pt x="14173" y="750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3916831" y="3878160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3994555" y="3877247"/>
            <a:ext cx="63207" cy="109359"/>
          </a:xfrm>
          <a:custGeom>
            <a:avLst/>
            <a:gdLst/>
            <a:ahLst/>
            <a:cxnLst/>
            <a:rect l="l" t="t" r="r" b="b"/>
            <a:pathLst>
              <a:path w="63207" h="109359">
                <a:moveTo>
                  <a:pt x="15532" y="109359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18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59"/>
                </a:lnTo>
                <a:lnTo>
                  <a:pt x="15532" y="109359"/>
                </a:lnTo>
                <a:close/>
              </a:path>
              <a:path w="63207" h="109359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27"/>
                </a:lnTo>
                <a:lnTo>
                  <a:pt x="43699" y="59608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06"/>
                </a:lnTo>
                <a:lnTo>
                  <a:pt x="15532" y="39458"/>
                </a:lnTo>
                <a:lnTo>
                  <a:pt x="15532" y="109359"/>
                </a:lnTo>
                <a:lnTo>
                  <a:pt x="15532" y="70218"/>
                </a:lnTo>
                <a:lnTo>
                  <a:pt x="21170" y="77063"/>
                </a:lnTo>
                <a:lnTo>
                  <a:pt x="27571" y="79044"/>
                </a:lnTo>
                <a:lnTo>
                  <a:pt x="43713" y="79044"/>
                </a:lnTo>
                <a:lnTo>
                  <a:pt x="50266" y="76466"/>
                </a:lnTo>
                <a:lnTo>
                  <a:pt x="54521" y="72199"/>
                </a:lnTo>
                <a:lnTo>
                  <a:pt x="59030" y="65645"/>
                </a:lnTo>
                <a:lnTo>
                  <a:pt x="62428" y="53357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4074862" y="3877251"/>
            <a:ext cx="65493" cy="79044"/>
          </a:xfrm>
          <a:custGeom>
            <a:avLst/>
            <a:gdLst/>
            <a:ahLst/>
            <a:cxnLst/>
            <a:rect l="l" t="t" r="r" b="b"/>
            <a:pathLst>
              <a:path w="65493" h="79044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08"/>
                </a:lnTo>
                <a:lnTo>
                  <a:pt x="3289" y="59627"/>
                </a:lnTo>
                <a:lnTo>
                  <a:pt x="10788" y="70919"/>
                </a:lnTo>
                <a:lnTo>
                  <a:pt x="21590" y="77139"/>
                </a:lnTo>
                <a:lnTo>
                  <a:pt x="34734" y="79044"/>
                </a:lnTo>
                <a:lnTo>
                  <a:pt x="41819" y="78604"/>
                </a:lnTo>
                <a:lnTo>
                  <a:pt x="53822" y="74746"/>
                </a:lnTo>
                <a:lnTo>
                  <a:pt x="63665" y="67017"/>
                </a:lnTo>
                <a:lnTo>
                  <a:pt x="53771" y="57708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69"/>
                </a:lnTo>
                <a:lnTo>
                  <a:pt x="57237" y="10693"/>
                </a:lnTo>
                <a:lnTo>
                  <a:pt x="46859" y="2794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44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4158529" y="3846024"/>
            <a:ext cx="43713" cy="110274"/>
          </a:xfrm>
          <a:custGeom>
            <a:avLst/>
            <a:gdLst/>
            <a:ahLst/>
            <a:cxnLst/>
            <a:rect l="l" t="t" r="r" b="b"/>
            <a:pathLst>
              <a:path w="43713" h="110274">
                <a:moveTo>
                  <a:pt x="43713" y="91694"/>
                </a:moveTo>
                <a:lnTo>
                  <a:pt x="40817" y="94894"/>
                </a:lnTo>
                <a:lnTo>
                  <a:pt x="36563" y="96253"/>
                </a:lnTo>
                <a:lnTo>
                  <a:pt x="27711" y="96253"/>
                </a:lnTo>
                <a:lnTo>
                  <a:pt x="32435" y="110274"/>
                </a:lnTo>
                <a:lnTo>
                  <a:pt x="41275" y="110274"/>
                </a:lnTo>
                <a:lnTo>
                  <a:pt x="43713" y="91694"/>
                </a:lnTo>
                <a:close/>
              </a:path>
              <a:path w="43713" h="110274">
                <a:moveTo>
                  <a:pt x="49339" y="107073"/>
                </a:moveTo>
                <a:lnTo>
                  <a:pt x="54673" y="101587"/>
                </a:lnTo>
                <a:lnTo>
                  <a:pt x="58512" y="96779"/>
                </a:lnTo>
                <a:lnTo>
                  <a:pt x="62794" y="85837"/>
                </a:lnTo>
                <a:lnTo>
                  <a:pt x="64122" y="70510"/>
                </a:lnTo>
                <a:lnTo>
                  <a:pt x="63582" y="61216"/>
                </a:lnTo>
                <a:lnTo>
                  <a:pt x="60349" y="48270"/>
                </a:lnTo>
                <a:lnTo>
                  <a:pt x="54063" y="38836"/>
                </a:lnTo>
                <a:lnTo>
                  <a:pt x="49504" y="34569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45"/>
                </a:lnTo>
                <a:lnTo>
                  <a:pt x="14008" y="42341"/>
                </a:lnTo>
                <a:lnTo>
                  <a:pt x="14008" y="31369"/>
                </a:lnTo>
                <a:lnTo>
                  <a:pt x="15989" y="24511"/>
                </a:lnTo>
                <a:lnTo>
                  <a:pt x="23304" y="19646"/>
                </a:lnTo>
                <a:lnTo>
                  <a:pt x="32224" y="15972"/>
                </a:lnTo>
                <a:lnTo>
                  <a:pt x="45499" y="14342"/>
                </a:lnTo>
                <a:lnTo>
                  <a:pt x="57873" y="13703"/>
                </a:lnTo>
                <a:lnTo>
                  <a:pt x="57873" y="0"/>
                </a:lnTo>
                <a:lnTo>
                  <a:pt x="46305" y="400"/>
                </a:lnTo>
                <a:lnTo>
                  <a:pt x="32353" y="1579"/>
                </a:lnTo>
                <a:lnTo>
                  <a:pt x="20765" y="4369"/>
                </a:lnTo>
                <a:lnTo>
                  <a:pt x="11582" y="9740"/>
                </a:lnTo>
                <a:lnTo>
                  <a:pt x="5407" y="16862"/>
                </a:lnTo>
                <a:lnTo>
                  <a:pt x="2043" y="25938"/>
                </a:lnTo>
                <a:lnTo>
                  <a:pt x="420" y="39638"/>
                </a:lnTo>
                <a:lnTo>
                  <a:pt x="0" y="60172"/>
                </a:lnTo>
                <a:lnTo>
                  <a:pt x="220" y="70318"/>
                </a:lnTo>
                <a:lnTo>
                  <a:pt x="1550" y="83680"/>
                </a:lnTo>
                <a:lnTo>
                  <a:pt x="4572" y="94272"/>
                </a:lnTo>
                <a:lnTo>
                  <a:pt x="8247" y="100160"/>
                </a:lnTo>
                <a:lnTo>
                  <a:pt x="18607" y="107691"/>
                </a:lnTo>
                <a:lnTo>
                  <a:pt x="32435" y="110274"/>
                </a:lnTo>
                <a:lnTo>
                  <a:pt x="27711" y="96253"/>
                </a:lnTo>
                <a:lnTo>
                  <a:pt x="23761" y="94742"/>
                </a:lnTo>
                <a:lnTo>
                  <a:pt x="20866" y="91694"/>
                </a:lnTo>
                <a:lnTo>
                  <a:pt x="17360" y="87718"/>
                </a:lnTo>
                <a:lnTo>
                  <a:pt x="15392" y="81800"/>
                </a:lnTo>
                <a:lnTo>
                  <a:pt x="15392" y="60617"/>
                </a:lnTo>
                <a:lnTo>
                  <a:pt x="17360" y="54076"/>
                </a:lnTo>
                <a:lnTo>
                  <a:pt x="20561" y="50419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9"/>
                </a:lnTo>
                <a:lnTo>
                  <a:pt x="47205" y="54216"/>
                </a:lnTo>
                <a:lnTo>
                  <a:pt x="48590" y="60756"/>
                </a:lnTo>
                <a:lnTo>
                  <a:pt x="48590" y="81495"/>
                </a:lnTo>
                <a:lnTo>
                  <a:pt x="46913" y="87871"/>
                </a:lnTo>
                <a:lnTo>
                  <a:pt x="43713" y="91694"/>
                </a:lnTo>
                <a:lnTo>
                  <a:pt x="41275" y="110274"/>
                </a:lnTo>
                <a:lnTo>
                  <a:pt x="49339" y="1070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4231387" y="3878149"/>
            <a:ext cx="69621" cy="107861"/>
          </a:xfrm>
          <a:custGeom>
            <a:avLst/>
            <a:gdLst/>
            <a:ahLst/>
            <a:cxnLst/>
            <a:rect l="l" t="t" r="r" b="b"/>
            <a:pathLst>
              <a:path w="69621" h="107861">
                <a:moveTo>
                  <a:pt x="14020" y="107861"/>
                </a:moveTo>
                <a:lnTo>
                  <a:pt x="15182" y="107843"/>
                </a:lnTo>
                <a:lnTo>
                  <a:pt x="27858" y="103908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83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52"/>
                </a:lnTo>
                <a:lnTo>
                  <a:pt x="7759" y="93852"/>
                </a:lnTo>
                <a:lnTo>
                  <a:pt x="7759" y="107861"/>
                </a:lnTo>
                <a:lnTo>
                  <a:pt x="14020" y="1078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4308956" y="3877251"/>
            <a:ext cx="65493" cy="79044"/>
          </a:xfrm>
          <a:custGeom>
            <a:avLst/>
            <a:gdLst/>
            <a:ahLst/>
            <a:cxnLst/>
            <a:rect l="l" t="t" r="r" b="b"/>
            <a:pathLst>
              <a:path w="65493" h="79044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08"/>
                </a:lnTo>
                <a:lnTo>
                  <a:pt x="3289" y="59627"/>
                </a:lnTo>
                <a:lnTo>
                  <a:pt x="10788" y="70919"/>
                </a:lnTo>
                <a:lnTo>
                  <a:pt x="21590" y="77139"/>
                </a:lnTo>
                <a:lnTo>
                  <a:pt x="34734" y="79044"/>
                </a:lnTo>
                <a:lnTo>
                  <a:pt x="41819" y="78604"/>
                </a:lnTo>
                <a:lnTo>
                  <a:pt x="53822" y="74746"/>
                </a:lnTo>
                <a:lnTo>
                  <a:pt x="63665" y="67017"/>
                </a:lnTo>
                <a:lnTo>
                  <a:pt x="53771" y="57708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77"/>
                </a:lnTo>
                <a:lnTo>
                  <a:pt x="63554" y="22969"/>
                </a:lnTo>
                <a:lnTo>
                  <a:pt x="57237" y="10693"/>
                </a:lnTo>
                <a:lnTo>
                  <a:pt x="46859" y="2794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03"/>
                </a:lnTo>
                <a:close/>
              </a:path>
              <a:path w="65493" h="79044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03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4383631" y="3878160"/>
            <a:ext cx="63665" cy="77216"/>
          </a:xfrm>
          <a:custGeom>
            <a:avLst/>
            <a:gdLst/>
            <a:ahLst/>
            <a:cxnLst/>
            <a:rect l="l" t="t" r="r" b="b"/>
            <a:pathLst>
              <a:path w="63665" h="77215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16"/>
                </a:lnTo>
                <a:lnTo>
                  <a:pt x="40055" y="77216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4457382" y="3877251"/>
            <a:ext cx="59867" cy="79044"/>
          </a:xfrm>
          <a:custGeom>
            <a:avLst/>
            <a:gdLst/>
            <a:ahLst/>
            <a:cxnLst/>
            <a:rect l="l" t="t" r="r" b="b"/>
            <a:pathLst>
              <a:path w="59867" h="79044">
                <a:moveTo>
                  <a:pt x="20643" y="2499"/>
                </a:moveTo>
                <a:lnTo>
                  <a:pt x="10132" y="9441"/>
                </a:lnTo>
                <a:lnTo>
                  <a:pt x="2772" y="21534"/>
                </a:lnTo>
                <a:lnTo>
                  <a:pt x="0" y="39458"/>
                </a:lnTo>
                <a:lnTo>
                  <a:pt x="50" y="42155"/>
                </a:lnTo>
                <a:lnTo>
                  <a:pt x="3494" y="59262"/>
                </a:lnTo>
                <a:lnTo>
                  <a:pt x="11323" y="70682"/>
                </a:lnTo>
                <a:lnTo>
                  <a:pt x="22111" y="77061"/>
                </a:lnTo>
                <a:lnTo>
                  <a:pt x="34429" y="79044"/>
                </a:lnTo>
                <a:lnTo>
                  <a:pt x="37021" y="78977"/>
                </a:lnTo>
                <a:lnTo>
                  <a:pt x="49421" y="76013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3" y="63195"/>
                </a:lnTo>
                <a:lnTo>
                  <a:pt x="40513" y="65176"/>
                </a:lnTo>
                <a:lnTo>
                  <a:pt x="28486" y="65176"/>
                </a:lnTo>
                <a:lnTo>
                  <a:pt x="23469" y="62750"/>
                </a:lnTo>
                <a:lnTo>
                  <a:pt x="20116" y="58331"/>
                </a:lnTo>
                <a:lnTo>
                  <a:pt x="16751" y="54063"/>
                </a:lnTo>
                <a:lnTo>
                  <a:pt x="15544" y="48437"/>
                </a:lnTo>
                <a:lnTo>
                  <a:pt x="15544" y="30454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294"/>
                </a:lnTo>
                <a:lnTo>
                  <a:pt x="28486" y="13855"/>
                </a:lnTo>
                <a:lnTo>
                  <a:pt x="40513" y="13855"/>
                </a:lnTo>
                <a:lnTo>
                  <a:pt x="44323" y="15836"/>
                </a:lnTo>
                <a:lnTo>
                  <a:pt x="49199" y="21170"/>
                </a:lnTo>
                <a:lnTo>
                  <a:pt x="59867" y="10807"/>
                </a:lnTo>
                <a:lnTo>
                  <a:pt x="58085" y="9011"/>
                </a:lnTo>
                <a:lnTo>
                  <a:pt x="47398" y="2087"/>
                </a:lnTo>
                <a:lnTo>
                  <a:pt x="34429" y="0"/>
                </a:lnTo>
                <a:lnTo>
                  <a:pt x="32871" y="28"/>
                </a:lnTo>
                <a:lnTo>
                  <a:pt x="20643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4529325" y="3878160"/>
            <a:ext cx="62153" cy="77216"/>
          </a:xfrm>
          <a:custGeom>
            <a:avLst/>
            <a:gdLst/>
            <a:ahLst/>
            <a:cxnLst/>
            <a:rect l="l" t="t" r="r" b="b"/>
            <a:pathLst>
              <a:path w="62153" h="77215">
                <a:moveTo>
                  <a:pt x="15989" y="17056"/>
                </a:moveTo>
                <a:lnTo>
                  <a:pt x="20561" y="12484"/>
                </a:lnTo>
                <a:lnTo>
                  <a:pt x="46761" y="12484"/>
                </a:lnTo>
                <a:lnTo>
                  <a:pt x="46761" y="35941"/>
                </a:lnTo>
                <a:lnTo>
                  <a:pt x="20561" y="35941"/>
                </a:lnTo>
                <a:lnTo>
                  <a:pt x="16764" y="45542"/>
                </a:lnTo>
                <a:lnTo>
                  <a:pt x="0" y="77216"/>
                </a:lnTo>
                <a:lnTo>
                  <a:pt x="17830" y="77216"/>
                </a:lnTo>
                <a:lnTo>
                  <a:pt x="32448" y="48450"/>
                </a:lnTo>
                <a:lnTo>
                  <a:pt x="46609" y="48450"/>
                </a:lnTo>
                <a:lnTo>
                  <a:pt x="46609" y="77216"/>
                </a:lnTo>
                <a:lnTo>
                  <a:pt x="62153" y="77216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15">
                <a:moveTo>
                  <a:pt x="15989" y="31534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19"/>
                </a:lnTo>
                <a:lnTo>
                  <a:pt x="5658" y="38421"/>
                </a:lnTo>
                <a:lnTo>
                  <a:pt x="16764" y="45542"/>
                </a:lnTo>
                <a:lnTo>
                  <a:pt x="20561" y="35941"/>
                </a:lnTo>
                <a:lnTo>
                  <a:pt x="15989" y="315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1969467" y="4061048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8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8" y="77215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2052379" y="4060135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51"/>
                </a:lnTo>
                <a:lnTo>
                  <a:pt x="63331" y="53625"/>
                </a:lnTo>
                <a:lnTo>
                  <a:pt x="64439" y="39458"/>
                </a:lnTo>
                <a:lnTo>
                  <a:pt x="64196" y="32139"/>
                </a:lnTo>
                <a:lnTo>
                  <a:pt x="61686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2137868" y="4061052"/>
            <a:ext cx="46344" cy="77216"/>
          </a:xfrm>
          <a:custGeom>
            <a:avLst/>
            <a:gdLst/>
            <a:ahLst/>
            <a:cxnLst/>
            <a:rect l="l" t="t" r="r" b="b"/>
            <a:pathLst>
              <a:path w="46344" h="77215">
                <a:moveTo>
                  <a:pt x="46304" y="54368"/>
                </a:moveTo>
                <a:lnTo>
                  <a:pt x="46304" y="60909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15"/>
                </a:lnTo>
                <a:lnTo>
                  <a:pt x="46344" y="76202"/>
                </a:lnTo>
                <a:lnTo>
                  <a:pt x="46304" y="54368"/>
                </a:lnTo>
                <a:close/>
              </a:path>
              <a:path w="46344" h="77215">
                <a:moveTo>
                  <a:pt x="41135" y="31673"/>
                </a:moveTo>
                <a:lnTo>
                  <a:pt x="34582" y="43700"/>
                </a:lnTo>
                <a:lnTo>
                  <a:pt x="41884" y="43700"/>
                </a:lnTo>
                <a:lnTo>
                  <a:pt x="45085" y="28168"/>
                </a:lnTo>
                <a:lnTo>
                  <a:pt x="41135" y="31673"/>
                </a:lnTo>
                <a:close/>
              </a:path>
              <a:path w="46344" h="77215">
                <a:moveTo>
                  <a:pt x="41135" y="31673"/>
                </a:moveTo>
                <a:lnTo>
                  <a:pt x="15379" y="31673"/>
                </a:lnTo>
                <a:lnTo>
                  <a:pt x="15379" y="12179"/>
                </a:lnTo>
                <a:lnTo>
                  <a:pt x="40970" y="12179"/>
                </a:lnTo>
                <a:lnTo>
                  <a:pt x="45085" y="15671"/>
                </a:lnTo>
                <a:lnTo>
                  <a:pt x="45085" y="28168"/>
                </a:lnTo>
                <a:lnTo>
                  <a:pt x="41884" y="43700"/>
                </a:lnTo>
                <a:lnTo>
                  <a:pt x="46304" y="47675"/>
                </a:lnTo>
                <a:lnTo>
                  <a:pt x="46344" y="76202"/>
                </a:lnTo>
                <a:lnTo>
                  <a:pt x="57534" y="68846"/>
                </a:lnTo>
                <a:lnTo>
                  <a:pt x="61531" y="55435"/>
                </a:lnTo>
                <a:lnTo>
                  <a:pt x="61531" y="46608"/>
                </a:lnTo>
                <a:lnTo>
                  <a:pt x="57277" y="40817"/>
                </a:lnTo>
                <a:lnTo>
                  <a:pt x="49504" y="37299"/>
                </a:lnTo>
                <a:lnTo>
                  <a:pt x="56654" y="33947"/>
                </a:lnTo>
                <a:lnTo>
                  <a:pt x="60312" y="28473"/>
                </a:lnTo>
                <a:lnTo>
                  <a:pt x="60312" y="20700"/>
                </a:lnTo>
                <a:lnTo>
                  <a:pt x="59399" y="14235"/>
                </a:lnTo>
                <a:lnTo>
                  <a:pt x="51544" y="3828"/>
                </a:lnTo>
                <a:lnTo>
                  <a:pt x="37007" y="0"/>
                </a:lnTo>
                <a:lnTo>
                  <a:pt x="0" y="0"/>
                </a:lnTo>
                <a:lnTo>
                  <a:pt x="0" y="77215"/>
                </a:lnTo>
                <a:lnTo>
                  <a:pt x="38227" y="77215"/>
                </a:lnTo>
                <a:lnTo>
                  <a:pt x="15379" y="65036"/>
                </a:lnTo>
                <a:lnTo>
                  <a:pt x="15379" y="43700"/>
                </a:lnTo>
                <a:lnTo>
                  <a:pt x="34582" y="43700"/>
                </a:lnTo>
                <a:lnTo>
                  <a:pt x="41135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2216511" y="4060135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51"/>
                </a:lnTo>
                <a:lnTo>
                  <a:pt x="63331" y="53625"/>
                </a:lnTo>
                <a:lnTo>
                  <a:pt x="64439" y="39458"/>
                </a:lnTo>
                <a:lnTo>
                  <a:pt x="64196" y="32139"/>
                </a:lnTo>
                <a:lnTo>
                  <a:pt x="61686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2302620" y="4061052"/>
            <a:ext cx="50114" cy="77216"/>
          </a:xfrm>
          <a:custGeom>
            <a:avLst/>
            <a:gdLst/>
            <a:ahLst/>
            <a:cxnLst/>
            <a:rect l="l" t="t" r="r" b="b"/>
            <a:pathLst>
              <a:path w="50114" h="77215">
                <a:moveTo>
                  <a:pt x="15544" y="13538"/>
                </a:moveTo>
                <a:lnTo>
                  <a:pt x="50114" y="13538"/>
                </a:lnTo>
                <a:lnTo>
                  <a:pt x="50114" y="0"/>
                </a:lnTo>
                <a:lnTo>
                  <a:pt x="0" y="0"/>
                </a:lnTo>
                <a:lnTo>
                  <a:pt x="0" y="77215"/>
                </a:lnTo>
                <a:lnTo>
                  <a:pt x="15544" y="77215"/>
                </a:lnTo>
                <a:lnTo>
                  <a:pt x="15544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2362512" y="4060135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51"/>
                </a:lnTo>
                <a:lnTo>
                  <a:pt x="63331" y="53625"/>
                </a:lnTo>
                <a:lnTo>
                  <a:pt x="64439" y="39458"/>
                </a:lnTo>
                <a:lnTo>
                  <a:pt x="64196" y="32139"/>
                </a:lnTo>
                <a:lnTo>
                  <a:pt x="61686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2434918" y="4061048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15"/>
                </a:lnTo>
                <a:lnTo>
                  <a:pt x="64897" y="77215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38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40">
                <a:moveTo>
                  <a:pt x="31838" y="13538"/>
                </a:moveTo>
                <a:lnTo>
                  <a:pt x="53619" y="13538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5"/>
                </a:lnTo>
                <a:lnTo>
                  <a:pt x="28452" y="53418"/>
                </a:lnTo>
                <a:lnTo>
                  <a:pt x="30942" y="41366"/>
                </a:lnTo>
                <a:lnTo>
                  <a:pt x="31838" y="25895"/>
                </a:lnTo>
                <a:lnTo>
                  <a:pt x="31838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2531541" y="4061048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8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8" y="77215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2614151" y="406013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3" y="78615"/>
                </a:lnTo>
                <a:lnTo>
                  <a:pt x="53824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30" y="65245"/>
                </a:lnTo>
                <a:lnTo>
                  <a:pt x="19204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2696292" y="406013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3" y="78615"/>
                </a:lnTo>
                <a:lnTo>
                  <a:pt x="53824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30" y="65245"/>
                </a:lnTo>
                <a:lnTo>
                  <a:pt x="19204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2818968" y="4061052"/>
            <a:ext cx="46344" cy="77216"/>
          </a:xfrm>
          <a:custGeom>
            <a:avLst/>
            <a:gdLst/>
            <a:ahLst/>
            <a:cxnLst/>
            <a:rect l="l" t="t" r="r" b="b"/>
            <a:pathLst>
              <a:path w="46344" h="77215">
                <a:moveTo>
                  <a:pt x="46304" y="54368"/>
                </a:moveTo>
                <a:lnTo>
                  <a:pt x="46304" y="60909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15"/>
                </a:lnTo>
                <a:lnTo>
                  <a:pt x="46344" y="76202"/>
                </a:lnTo>
                <a:lnTo>
                  <a:pt x="46304" y="54368"/>
                </a:lnTo>
                <a:close/>
              </a:path>
              <a:path w="46344" h="77215">
                <a:moveTo>
                  <a:pt x="41135" y="31673"/>
                </a:moveTo>
                <a:lnTo>
                  <a:pt x="34582" y="43700"/>
                </a:lnTo>
                <a:lnTo>
                  <a:pt x="41884" y="43700"/>
                </a:lnTo>
                <a:lnTo>
                  <a:pt x="45085" y="28168"/>
                </a:lnTo>
                <a:lnTo>
                  <a:pt x="41135" y="31673"/>
                </a:lnTo>
                <a:close/>
              </a:path>
              <a:path w="46344" h="77215">
                <a:moveTo>
                  <a:pt x="41135" y="31673"/>
                </a:moveTo>
                <a:lnTo>
                  <a:pt x="15379" y="31673"/>
                </a:lnTo>
                <a:lnTo>
                  <a:pt x="15379" y="12179"/>
                </a:lnTo>
                <a:lnTo>
                  <a:pt x="40970" y="12179"/>
                </a:lnTo>
                <a:lnTo>
                  <a:pt x="45085" y="15671"/>
                </a:lnTo>
                <a:lnTo>
                  <a:pt x="45085" y="28168"/>
                </a:lnTo>
                <a:lnTo>
                  <a:pt x="41884" y="43700"/>
                </a:lnTo>
                <a:lnTo>
                  <a:pt x="46304" y="47675"/>
                </a:lnTo>
                <a:lnTo>
                  <a:pt x="46344" y="76202"/>
                </a:lnTo>
                <a:lnTo>
                  <a:pt x="57534" y="68846"/>
                </a:lnTo>
                <a:lnTo>
                  <a:pt x="61531" y="55435"/>
                </a:lnTo>
                <a:lnTo>
                  <a:pt x="61531" y="46608"/>
                </a:lnTo>
                <a:lnTo>
                  <a:pt x="57277" y="40817"/>
                </a:lnTo>
                <a:lnTo>
                  <a:pt x="49504" y="37299"/>
                </a:lnTo>
                <a:lnTo>
                  <a:pt x="56654" y="33947"/>
                </a:lnTo>
                <a:lnTo>
                  <a:pt x="60312" y="28473"/>
                </a:lnTo>
                <a:lnTo>
                  <a:pt x="60312" y="20700"/>
                </a:lnTo>
                <a:lnTo>
                  <a:pt x="59399" y="14235"/>
                </a:lnTo>
                <a:lnTo>
                  <a:pt x="51544" y="3828"/>
                </a:lnTo>
                <a:lnTo>
                  <a:pt x="37007" y="0"/>
                </a:lnTo>
                <a:lnTo>
                  <a:pt x="0" y="0"/>
                </a:lnTo>
                <a:lnTo>
                  <a:pt x="0" y="77215"/>
                </a:lnTo>
                <a:lnTo>
                  <a:pt x="38227" y="77215"/>
                </a:lnTo>
                <a:lnTo>
                  <a:pt x="15379" y="65036"/>
                </a:lnTo>
                <a:lnTo>
                  <a:pt x="15379" y="43700"/>
                </a:lnTo>
                <a:lnTo>
                  <a:pt x="34582" y="43700"/>
                </a:lnTo>
                <a:lnTo>
                  <a:pt x="41135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2890445" y="4061048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3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15"/>
                </a:lnTo>
                <a:lnTo>
                  <a:pt x="64897" y="77215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38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46"/>
                </a:lnTo>
                <a:lnTo>
                  <a:pt x="16805" y="29585"/>
                </a:lnTo>
                <a:lnTo>
                  <a:pt x="15071" y="44138"/>
                </a:lnTo>
                <a:lnTo>
                  <a:pt x="12073" y="54937"/>
                </a:lnTo>
                <a:close/>
              </a:path>
              <a:path w="79819" h="97040">
                <a:moveTo>
                  <a:pt x="31838" y="13538"/>
                </a:moveTo>
                <a:lnTo>
                  <a:pt x="53619" y="13538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16"/>
                </a:lnTo>
                <a:lnTo>
                  <a:pt x="30942" y="41365"/>
                </a:lnTo>
                <a:lnTo>
                  <a:pt x="31838" y="25895"/>
                </a:lnTo>
                <a:lnTo>
                  <a:pt x="31838" y="135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2981129" y="4060135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51"/>
                </a:lnTo>
                <a:lnTo>
                  <a:pt x="63331" y="53625"/>
                </a:lnTo>
                <a:lnTo>
                  <a:pt x="64439" y="39458"/>
                </a:lnTo>
                <a:lnTo>
                  <a:pt x="64196" y="32139"/>
                </a:lnTo>
                <a:lnTo>
                  <a:pt x="61686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3054579" y="4061048"/>
            <a:ext cx="69913" cy="77216"/>
          </a:xfrm>
          <a:custGeom>
            <a:avLst/>
            <a:gdLst/>
            <a:ahLst/>
            <a:cxnLst/>
            <a:rect l="l" t="t" r="r" b="b"/>
            <a:pathLst>
              <a:path w="69913" h="77215">
                <a:moveTo>
                  <a:pt x="0" y="77215"/>
                </a:moveTo>
                <a:lnTo>
                  <a:pt x="18745" y="77215"/>
                </a:lnTo>
                <a:lnTo>
                  <a:pt x="35039" y="50876"/>
                </a:lnTo>
                <a:lnTo>
                  <a:pt x="51333" y="77215"/>
                </a:lnTo>
                <a:lnTo>
                  <a:pt x="69913" y="77215"/>
                </a:lnTo>
                <a:lnTo>
                  <a:pt x="43408" y="37782"/>
                </a:lnTo>
                <a:lnTo>
                  <a:pt x="68846" y="0"/>
                </a:lnTo>
                <a:lnTo>
                  <a:pt x="50266" y="0"/>
                </a:lnTo>
                <a:lnTo>
                  <a:pt x="35039" y="25120"/>
                </a:lnTo>
                <a:lnTo>
                  <a:pt x="19812" y="0"/>
                </a:lnTo>
                <a:lnTo>
                  <a:pt x="1066" y="0"/>
                </a:lnTo>
                <a:lnTo>
                  <a:pt x="26504" y="37782"/>
                </a:lnTo>
                <a:lnTo>
                  <a:pt x="0" y="7721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3140223" y="4061048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8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8" y="77215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3223122" y="4060135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76"/>
                </a:moveTo>
                <a:lnTo>
                  <a:pt x="16154" y="22987"/>
                </a:lnTo>
                <a:lnTo>
                  <a:pt x="20878" y="18275"/>
                </a:lnTo>
                <a:lnTo>
                  <a:pt x="23761" y="15367"/>
                </a:lnTo>
                <a:lnTo>
                  <a:pt x="27571" y="13855"/>
                </a:lnTo>
                <a:lnTo>
                  <a:pt x="36715" y="13855"/>
                </a:lnTo>
                <a:lnTo>
                  <a:pt x="40665" y="15367"/>
                </a:lnTo>
                <a:lnTo>
                  <a:pt x="43561" y="18275"/>
                </a:lnTo>
                <a:lnTo>
                  <a:pt x="48285" y="22987"/>
                </a:lnTo>
                <a:lnTo>
                  <a:pt x="48895" y="31076"/>
                </a:lnTo>
                <a:lnTo>
                  <a:pt x="48895" y="47815"/>
                </a:lnTo>
                <a:lnTo>
                  <a:pt x="48285" y="55905"/>
                </a:lnTo>
                <a:lnTo>
                  <a:pt x="43561" y="60617"/>
                </a:lnTo>
                <a:lnTo>
                  <a:pt x="40665" y="63525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25"/>
                </a:lnTo>
                <a:lnTo>
                  <a:pt x="20878" y="60617"/>
                </a:lnTo>
                <a:lnTo>
                  <a:pt x="16154" y="55905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13"/>
                </a:lnTo>
                <a:lnTo>
                  <a:pt x="59074" y="65051"/>
                </a:lnTo>
                <a:lnTo>
                  <a:pt x="63331" y="53625"/>
                </a:lnTo>
                <a:lnTo>
                  <a:pt x="64439" y="39458"/>
                </a:lnTo>
                <a:lnTo>
                  <a:pt x="64196" y="32139"/>
                </a:lnTo>
                <a:lnTo>
                  <a:pt x="61686" y="19406"/>
                </a:lnTo>
                <a:lnTo>
                  <a:pt x="55295" y="9144"/>
                </a:lnTo>
                <a:lnTo>
                  <a:pt x="50266" y="3962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62"/>
                </a:lnTo>
                <a:lnTo>
                  <a:pt x="15544" y="47815"/>
                </a:lnTo>
                <a:lnTo>
                  <a:pt x="15544" y="31076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905"/>
                </a:lnTo>
                <a:lnTo>
                  <a:pt x="15544" y="47815"/>
                </a:lnTo>
                <a:lnTo>
                  <a:pt x="14173" y="3962"/>
                </a:lnTo>
                <a:lnTo>
                  <a:pt x="9144" y="9144"/>
                </a:lnTo>
                <a:lnTo>
                  <a:pt x="5418" y="13923"/>
                </a:lnTo>
                <a:lnTo>
                  <a:pt x="1118" y="25352"/>
                </a:lnTo>
                <a:lnTo>
                  <a:pt x="0" y="39458"/>
                </a:lnTo>
                <a:lnTo>
                  <a:pt x="251" y="46966"/>
                </a:lnTo>
                <a:lnTo>
                  <a:pt x="2771" y="59695"/>
                </a:lnTo>
                <a:lnTo>
                  <a:pt x="9144" y="69913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3308612" y="4061052"/>
            <a:ext cx="46344" cy="77216"/>
          </a:xfrm>
          <a:custGeom>
            <a:avLst/>
            <a:gdLst/>
            <a:ahLst/>
            <a:cxnLst/>
            <a:rect l="l" t="t" r="r" b="b"/>
            <a:pathLst>
              <a:path w="46344" h="77215">
                <a:moveTo>
                  <a:pt x="46304" y="54368"/>
                </a:moveTo>
                <a:lnTo>
                  <a:pt x="46304" y="60909"/>
                </a:lnTo>
                <a:lnTo>
                  <a:pt x="41884" y="65036"/>
                </a:lnTo>
                <a:lnTo>
                  <a:pt x="15379" y="65036"/>
                </a:lnTo>
                <a:lnTo>
                  <a:pt x="38227" y="77215"/>
                </a:lnTo>
                <a:lnTo>
                  <a:pt x="46344" y="76202"/>
                </a:lnTo>
                <a:lnTo>
                  <a:pt x="46304" y="54368"/>
                </a:lnTo>
                <a:close/>
              </a:path>
              <a:path w="46344" h="77215">
                <a:moveTo>
                  <a:pt x="41135" y="31673"/>
                </a:moveTo>
                <a:lnTo>
                  <a:pt x="34582" y="43700"/>
                </a:lnTo>
                <a:lnTo>
                  <a:pt x="41884" y="43700"/>
                </a:lnTo>
                <a:lnTo>
                  <a:pt x="45085" y="28168"/>
                </a:lnTo>
                <a:lnTo>
                  <a:pt x="41135" y="31673"/>
                </a:lnTo>
                <a:close/>
              </a:path>
              <a:path w="46344" h="77215">
                <a:moveTo>
                  <a:pt x="41135" y="31673"/>
                </a:moveTo>
                <a:lnTo>
                  <a:pt x="15379" y="31673"/>
                </a:lnTo>
                <a:lnTo>
                  <a:pt x="15379" y="12179"/>
                </a:lnTo>
                <a:lnTo>
                  <a:pt x="40970" y="12179"/>
                </a:lnTo>
                <a:lnTo>
                  <a:pt x="45085" y="15671"/>
                </a:lnTo>
                <a:lnTo>
                  <a:pt x="45085" y="28168"/>
                </a:lnTo>
                <a:lnTo>
                  <a:pt x="41884" y="43700"/>
                </a:lnTo>
                <a:lnTo>
                  <a:pt x="46304" y="47675"/>
                </a:lnTo>
                <a:lnTo>
                  <a:pt x="46344" y="76202"/>
                </a:lnTo>
                <a:lnTo>
                  <a:pt x="57534" y="68846"/>
                </a:lnTo>
                <a:lnTo>
                  <a:pt x="61531" y="55435"/>
                </a:lnTo>
                <a:lnTo>
                  <a:pt x="61531" y="46608"/>
                </a:lnTo>
                <a:lnTo>
                  <a:pt x="57277" y="40817"/>
                </a:lnTo>
                <a:lnTo>
                  <a:pt x="49504" y="37299"/>
                </a:lnTo>
                <a:lnTo>
                  <a:pt x="56654" y="33947"/>
                </a:lnTo>
                <a:lnTo>
                  <a:pt x="60312" y="28473"/>
                </a:lnTo>
                <a:lnTo>
                  <a:pt x="60312" y="20700"/>
                </a:lnTo>
                <a:lnTo>
                  <a:pt x="59399" y="14235"/>
                </a:lnTo>
                <a:lnTo>
                  <a:pt x="51544" y="3828"/>
                </a:lnTo>
                <a:lnTo>
                  <a:pt x="37007" y="0"/>
                </a:lnTo>
                <a:lnTo>
                  <a:pt x="0" y="0"/>
                </a:lnTo>
                <a:lnTo>
                  <a:pt x="0" y="77215"/>
                </a:lnTo>
                <a:lnTo>
                  <a:pt x="38227" y="77215"/>
                </a:lnTo>
                <a:lnTo>
                  <a:pt x="15379" y="65036"/>
                </a:lnTo>
                <a:lnTo>
                  <a:pt x="15379" y="43700"/>
                </a:lnTo>
                <a:lnTo>
                  <a:pt x="34582" y="43700"/>
                </a:lnTo>
                <a:lnTo>
                  <a:pt x="41135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3386954" y="406013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3" y="78615"/>
                </a:lnTo>
                <a:lnTo>
                  <a:pt x="53824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30" y="65245"/>
                </a:lnTo>
                <a:lnTo>
                  <a:pt x="19204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3473052" y="4061048"/>
            <a:ext cx="61849" cy="77216"/>
          </a:xfrm>
          <a:custGeom>
            <a:avLst/>
            <a:gdLst/>
            <a:ahLst/>
            <a:cxnLst/>
            <a:rect l="l" t="t" r="r" b="b"/>
            <a:pathLst>
              <a:path w="61849" h="77215">
                <a:moveTo>
                  <a:pt x="61849" y="0"/>
                </a:moveTo>
                <a:lnTo>
                  <a:pt x="46304" y="0"/>
                </a:lnTo>
                <a:lnTo>
                  <a:pt x="46304" y="30759"/>
                </a:lnTo>
                <a:lnTo>
                  <a:pt x="15532" y="30759"/>
                </a:lnTo>
                <a:lnTo>
                  <a:pt x="15532" y="0"/>
                </a:lnTo>
                <a:lnTo>
                  <a:pt x="0" y="0"/>
                </a:lnTo>
                <a:lnTo>
                  <a:pt x="0" y="77215"/>
                </a:lnTo>
                <a:lnTo>
                  <a:pt x="15532" y="77215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15"/>
                </a:lnTo>
                <a:lnTo>
                  <a:pt x="61849" y="77215"/>
                </a:lnTo>
                <a:lnTo>
                  <a:pt x="6184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3559629" y="4061048"/>
            <a:ext cx="64122" cy="77216"/>
          </a:xfrm>
          <a:custGeom>
            <a:avLst/>
            <a:gdLst/>
            <a:ahLst/>
            <a:cxnLst/>
            <a:rect l="l" t="t" r="r" b="b"/>
            <a:pathLst>
              <a:path w="64122" h="77215">
                <a:moveTo>
                  <a:pt x="15519" y="0"/>
                </a:moveTo>
                <a:lnTo>
                  <a:pt x="0" y="0"/>
                </a:lnTo>
                <a:lnTo>
                  <a:pt x="0" y="77215"/>
                </a:lnTo>
                <a:lnTo>
                  <a:pt x="15519" y="77215"/>
                </a:lnTo>
                <a:lnTo>
                  <a:pt x="48577" y="24053"/>
                </a:lnTo>
                <a:lnTo>
                  <a:pt x="48577" y="77215"/>
                </a:lnTo>
                <a:lnTo>
                  <a:pt x="64122" y="77215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387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3644513" y="406013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16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16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210"/>
                </a:lnTo>
                <a:lnTo>
                  <a:pt x="15392" y="33210"/>
                </a:lnTo>
                <a:lnTo>
                  <a:pt x="15532" y="28473"/>
                </a:lnTo>
                <a:lnTo>
                  <a:pt x="8786" y="10489"/>
                </a:lnTo>
                <a:lnTo>
                  <a:pt x="2288" y="22822"/>
                </a:lnTo>
                <a:lnTo>
                  <a:pt x="0" y="39458"/>
                </a:lnTo>
                <a:lnTo>
                  <a:pt x="57" y="42524"/>
                </a:lnTo>
                <a:lnTo>
                  <a:pt x="3292" y="59643"/>
                </a:lnTo>
                <a:lnTo>
                  <a:pt x="10791" y="70933"/>
                </a:lnTo>
                <a:lnTo>
                  <a:pt x="21593" y="77152"/>
                </a:lnTo>
                <a:lnTo>
                  <a:pt x="34734" y="79057"/>
                </a:lnTo>
                <a:lnTo>
                  <a:pt x="41823" y="78615"/>
                </a:lnTo>
                <a:lnTo>
                  <a:pt x="53824" y="74750"/>
                </a:lnTo>
                <a:lnTo>
                  <a:pt x="63665" y="67017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58"/>
                </a:lnTo>
                <a:lnTo>
                  <a:pt x="35026" y="65658"/>
                </a:lnTo>
                <a:lnTo>
                  <a:pt x="30330" y="65245"/>
                </a:lnTo>
                <a:lnTo>
                  <a:pt x="19204" y="58318"/>
                </a:lnTo>
                <a:lnTo>
                  <a:pt x="15392" y="44030"/>
                </a:lnTo>
                <a:lnTo>
                  <a:pt x="65493" y="44030"/>
                </a:lnTo>
                <a:lnTo>
                  <a:pt x="65493" y="37477"/>
                </a:lnTo>
                <a:lnTo>
                  <a:pt x="63554" y="22974"/>
                </a:lnTo>
                <a:lnTo>
                  <a:pt x="57237" y="10697"/>
                </a:lnTo>
                <a:lnTo>
                  <a:pt x="46859" y="2796"/>
                </a:lnTo>
                <a:lnTo>
                  <a:pt x="32753" y="0"/>
                </a:lnTo>
                <a:lnTo>
                  <a:pt x="32197" y="3"/>
                </a:lnTo>
                <a:lnTo>
                  <a:pt x="19951" y="16916"/>
                </a:lnTo>
                <a:close/>
              </a:path>
              <a:path w="65493" h="79057">
                <a:moveTo>
                  <a:pt x="18940" y="2777"/>
                </a:moveTo>
                <a:lnTo>
                  <a:pt x="8786" y="10489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916"/>
                </a:lnTo>
                <a:lnTo>
                  <a:pt x="32197" y="3"/>
                </a:lnTo>
                <a:lnTo>
                  <a:pt x="18940" y="27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3730155" y="4128979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1971300" y="4212708"/>
            <a:ext cx="76619" cy="108445"/>
          </a:xfrm>
          <a:custGeom>
            <a:avLst/>
            <a:gdLst/>
            <a:ahLst/>
            <a:cxnLst/>
            <a:rect l="l" t="t" r="r" b="b"/>
            <a:pathLst>
              <a:path w="76619" h="108445">
                <a:moveTo>
                  <a:pt x="76619" y="77978"/>
                </a:moveTo>
                <a:lnTo>
                  <a:pt x="76228" y="72649"/>
                </a:lnTo>
                <a:lnTo>
                  <a:pt x="71122" y="60844"/>
                </a:lnTo>
                <a:lnTo>
                  <a:pt x="60325" y="52832"/>
                </a:lnTo>
                <a:lnTo>
                  <a:pt x="62669" y="51562"/>
                </a:lnTo>
                <a:lnTo>
                  <a:pt x="71829" y="42361"/>
                </a:lnTo>
                <a:lnTo>
                  <a:pt x="74942" y="29235"/>
                </a:lnTo>
                <a:lnTo>
                  <a:pt x="74278" y="22558"/>
                </a:lnTo>
                <a:lnTo>
                  <a:pt x="68501" y="10552"/>
                </a:lnTo>
                <a:lnTo>
                  <a:pt x="57510" y="2769"/>
                </a:lnTo>
                <a:lnTo>
                  <a:pt x="42189" y="0"/>
                </a:lnTo>
                <a:lnTo>
                  <a:pt x="16459" y="14757"/>
                </a:lnTo>
                <a:lnTo>
                  <a:pt x="51790" y="14757"/>
                </a:lnTo>
                <a:lnTo>
                  <a:pt x="58483" y="20561"/>
                </a:lnTo>
                <a:lnTo>
                  <a:pt x="58483" y="40055"/>
                </a:lnTo>
                <a:lnTo>
                  <a:pt x="51790" y="45834"/>
                </a:lnTo>
                <a:lnTo>
                  <a:pt x="53149" y="60617"/>
                </a:lnTo>
                <a:lnTo>
                  <a:pt x="60007" y="66992"/>
                </a:lnTo>
                <a:lnTo>
                  <a:pt x="60007" y="87261"/>
                </a:lnTo>
                <a:lnTo>
                  <a:pt x="53149" y="93662"/>
                </a:lnTo>
                <a:lnTo>
                  <a:pt x="52353" y="107686"/>
                </a:lnTo>
                <a:lnTo>
                  <a:pt x="65404" y="102252"/>
                </a:lnTo>
                <a:lnTo>
                  <a:pt x="73707" y="92132"/>
                </a:lnTo>
                <a:lnTo>
                  <a:pt x="76619" y="77978"/>
                </a:lnTo>
                <a:close/>
              </a:path>
              <a:path w="76619" h="108445">
                <a:moveTo>
                  <a:pt x="51790" y="45834"/>
                </a:moveTo>
                <a:lnTo>
                  <a:pt x="16459" y="45834"/>
                </a:lnTo>
                <a:lnTo>
                  <a:pt x="16459" y="14757"/>
                </a:lnTo>
                <a:lnTo>
                  <a:pt x="42189" y="0"/>
                </a:lnTo>
                <a:lnTo>
                  <a:pt x="0" y="0"/>
                </a:lnTo>
                <a:lnTo>
                  <a:pt x="0" y="108445"/>
                </a:lnTo>
                <a:lnTo>
                  <a:pt x="43865" y="108445"/>
                </a:lnTo>
                <a:lnTo>
                  <a:pt x="52353" y="107686"/>
                </a:lnTo>
                <a:lnTo>
                  <a:pt x="53149" y="93662"/>
                </a:lnTo>
                <a:lnTo>
                  <a:pt x="16459" y="93662"/>
                </a:lnTo>
                <a:lnTo>
                  <a:pt x="16459" y="60617"/>
                </a:lnTo>
                <a:lnTo>
                  <a:pt x="53149" y="60617"/>
                </a:lnTo>
                <a:lnTo>
                  <a:pt x="51790" y="458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2066546" y="4243009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50" y="2496"/>
                </a:moveTo>
                <a:lnTo>
                  <a:pt x="10135" y="9436"/>
                </a:lnTo>
                <a:lnTo>
                  <a:pt x="2773" y="21526"/>
                </a:lnTo>
                <a:lnTo>
                  <a:pt x="0" y="39446"/>
                </a:lnTo>
                <a:lnTo>
                  <a:pt x="52" y="42174"/>
                </a:lnTo>
                <a:lnTo>
                  <a:pt x="3500" y="59280"/>
                </a:lnTo>
                <a:lnTo>
                  <a:pt x="11330" y="70699"/>
                </a:lnTo>
                <a:lnTo>
                  <a:pt x="22115" y="77075"/>
                </a:lnTo>
                <a:lnTo>
                  <a:pt x="34429" y="79057"/>
                </a:lnTo>
                <a:lnTo>
                  <a:pt x="37031" y="78990"/>
                </a:lnTo>
                <a:lnTo>
                  <a:pt x="49430" y="76020"/>
                </a:lnTo>
                <a:lnTo>
                  <a:pt x="59867" y="68072"/>
                </a:lnTo>
                <a:lnTo>
                  <a:pt x="49199" y="57873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18"/>
                </a:lnTo>
                <a:lnTo>
                  <a:pt x="16751" y="54076"/>
                </a:lnTo>
                <a:lnTo>
                  <a:pt x="15544" y="48425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43"/>
                </a:lnTo>
                <a:lnTo>
                  <a:pt x="40513" y="13843"/>
                </a:lnTo>
                <a:lnTo>
                  <a:pt x="44323" y="15824"/>
                </a:lnTo>
                <a:lnTo>
                  <a:pt x="49199" y="21158"/>
                </a:lnTo>
                <a:lnTo>
                  <a:pt x="59867" y="10820"/>
                </a:lnTo>
                <a:lnTo>
                  <a:pt x="58084" y="9017"/>
                </a:lnTo>
                <a:lnTo>
                  <a:pt x="47400" y="2088"/>
                </a:lnTo>
                <a:lnTo>
                  <a:pt x="34429" y="0"/>
                </a:lnTo>
                <a:lnTo>
                  <a:pt x="32880" y="28"/>
                </a:lnTo>
                <a:lnTo>
                  <a:pt x="20650" y="249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2138174" y="424301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2407287" y="4243009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50" y="2496"/>
                </a:moveTo>
                <a:lnTo>
                  <a:pt x="10135" y="9436"/>
                </a:lnTo>
                <a:lnTo>
                  <a:pt x="2773" y="21526"/>
                </a:lnTo>
                <a:lnTo>
                  <a:pt x="0" y="39446"/>
                </a:lnTo>
                <a:lnTo>
                  <a:pt x="52" y="42174"/>
                </a:lnTo>
                <a:lnTo>
                  <a:pt x="3500" y="59280"/>
                </a:lnTo>
                <a:lnTo>
                  <a:pt x="11330" y="70699"/>
                </a:lnTo>
                <a:lnTo>
                  <a:pt x="22115" y="77075"/>
                </a:lnTo>
                <a:lnTo>
                  <a:pt x="34429" y="79057"/>
                </a:lnTo>
                <a:lnTo>
                  <a:pt x="37031" y="78990"/>
                </a:lnTo>
                <a:lnTo>
                  <a:pt x="49430" y="76020"/>
                </a:lnTo>
                <a:lnTo>
                  <a:pt x="59867" y="68072"/>
                </a:lnTo>
                <a:lnTo>
                  <a:pt x="49199" y="57873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18"/>
                </a:lnTo>
                <a:lnTo>
                  <a:pt x="16751" y="54076"/>
                </a:lnTo>
                <a:lnTo>
                  <a:pt x="15544" y="48425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43"/>
                </a:lnTo>
                <a:lnTo>
                  <a:pt x="40513" y="13843"/>
                </a:lnTo>
                <a:lnTo>
                  <a:pt x="44323" y="15824"/>
                </a:lnTo>
                <a:lnTo>
                  <a:pt x="49199" y="21158"/>
                </a:lnTo>
                <a:lnTo>
                  <a:pt x="59867" y="10820"/>
                </a:lnTo>
                <a:lnTo>
                  <a:pt x="58084" y="9017"/>
                </a:lnTo>
                <a:lnTo>
                  <a:pt x="47400" y="2088"/>
                </a:lnTo>
                <a:lnTo>
                  <a:pt x="34429" y="0"/>
                </a:lnTo>
                <a:lnTo>
                  <a:pt x="32880" y="28"/>
                </a:lnTo>
                <a:lnTo>
                  <a:pt x="20650" y="249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2475114" y="4243908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5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41"/>
                </a:lnTo>
                <a:lnTo>
                  <a:pt x="64897" y="77241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23" y="63677"/>
                </a:lnTo>
                <a:lnTo>
                  <a:pt x="17068" y="0"/>
                </a:lnTo>
                <a:lnTo>
                  <a:pt x="17068" y="19672"/>
                </a:lnTo>
                <a:lnTo>
                  <a:pt x="16806" y="29580"/>
                </a:lnTo>
                <a:lnTo>
                  <a:pt x="15073" y="44139"/>
                </a:lnTo>
                <a:lnTo>
                  <a:pt x="12075" y="54937"/>
                </a:lnTo>
                <a:close/>
              </a:path>
              <a:path w="79819" h="97040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9" y="53433"/>
                </a:lnTo>
                <a:lnTo>
                  <a:pt x="30942" y="41382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2565485" y="424301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2638496" y="4243908"/>
            <a:ext cx="69913" cy="77241"/>
          </a:xfrm>
          <a:custGeom>
            <a:avLst/>
            <a:gdLst/>
            <a:ahLst/>
            <a:cxnLst/>
            <a:rect l="l" t="t" r="r" b="b"/>
            <a:pathLst>
              <a:path w="69913" h="77241">
                <a:moveTo>
                  <a:pt x="54381" y="77241"/>
                </a:moveTo>
                <a:lnTo>
                  <a:pt x="69913" y="77241"/>
                </a:lnTo>
                <a:lnTo>
                  <a:pt x="69913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2" y="50486"/>
                </a:lnTo>
                <a:lnTo>
                  <a:pt x="9852" y="61590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41"/>
                </a:lnTo>
                <a:lnTo>
                  <a:pt x="7315" y="77241"/>
                </a:lnTo>
                <a:lnTo>
                  <a:pt x="15958" y="75997"/>
                </a:lnTo>
                <a:lnTo>
                  <a:pt x="24556" y="69898"/>
                </a:lnTo>
                <a:lnTo>
                  <a:pt x="30047" y="57132"/>
                </a:lnTo>
                <a:lnTo>
                  <a:pt x="31978" y="35966"/>
                </a:lnTo>
                <a:lnTo>
                  <a:pt x="31978" y="13563"/>
                </a:lnTo>
                <a:lnTo>
                  <a:pt x="54381" y="13563"/>
                </a:lnTo>
                <a:lnTo>
                  <a:pt x="54381" y="7724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2727492" y="424301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0" y="26492"/>
                </a:moveTo>
                <a:lnTo>
                  <a:pt x="62408" y="22477"/>
                </a:lnTo>
                <a:lnTo>
                  <a:pt x="57875" y="10093"/>
                </a:lnTo>
                <a:lnTo>
                  <a:pt x="47346" y="2549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75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05"/>
                </a:lnTo>
                <a:lnTo>
                  <a:pt x="47066" y="33185"/>
                </a:lnTo>
                <a:lnTo>
                  <a:pt x="26809" y="33185"/>
                </a:lnTo>
                <a:lnTo>
                  <a:pt x="14273" y="35122"/>
                </a:lnTo>
                <a:lnTo>
                  <a:pt x="3576" y="43006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19"/>
                </a:lnTo>
                <a:lnTo>
                  <a:pt x="6083" y="72034"/>
                </a:lnTo>
                <a:lnTo>
                  <a:pt x="10820" y="76746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80"/>
                </a:lnTo>
                <a:lnTo>
                  <a:pt x="15074" y="47980"/>
                </a:lnTo>
                <a:lnTo>
                  <a:pt x="19811" y="44005"/>
                </a:lnTo>
                <a:lnTo>
                  <a:pt x="47066" y="44005"/>
                </a:lnTo>
                <a:lnTo>
                  <a:pt x="47066" y="55740"/>
                </a:lnTo>
                <a:lnTo>
                  <a:pt x="46151" y="59385"/>
                </a:lnTo>
                <a:lnTo>
                  <a:pt x="43713" y="61696"/>
                </a:lnTo>
                <a:lnTo>
                  <a:pt x="39598" y="65481"/>
                </a:lnTo>
                <a:lnTo>
                  <a:pt x="35178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46"/>
                </a:lnTo>
                <a:lnTo>
                  <a:pt x="47370" y="71119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4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2814054" y="4243908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61848" y="0"/>
                </a:moveTo>
                <a:lnTo>
                  <a:pt x="46304" y="0"/>
                </a:lnTo>
                <a:lnTo>
                  <a:pt x="46304" y="30784"/>
                </a:lnTo>
                <a:lnTo>
                  <a:pt x="15532" y="30784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48" y="77241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2900622" y="4243908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61848" y="0"/>
                </a:moveTo>
                <a:lnTo>
                  <a:pt x="46304" y="0"/>
                </a:lnTo>
                <a:lnTo>
                  <a:pt x="46304" y="30784"/>
                </a:lnTo>
                <a:lnTo>
                  <a:pt x="15532" y="30784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48" y="77241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2987192" y="4243908"/>
            <a:ext cx="87134" cy="77241"/>
          </a:xfrm>
          <a:custGeom>
            <a:avLst/>
            <a:gdLst/>
            <a:ahLst/>
            <a:cxnLst/>
            <a:rect l="l" t="t" r="r" b="b"/>
            <a:pathLst>
              <a:path w="87134" h="77241">
                <a:moveTo>
                  <a:pt x="40970" y="64592"/>
                </a:moveTo>
                <a:lnTo>
                  <a:pt x="33210" y="64592"/>
                </a:lnTo>
                <a:lnTo>
                  <a:pt x="35801" y="77241"/>
                </a:lnTo>
                <a:lnTo>
                  <a:pt x="46743" y="75212"/>
                </a:lnTo>
                <a:lnTo>
                  <a:pt x="45542" y="60325"/>
                </a:lnTo>
                <a:lnTo>
                  <a:pt x="40970" y="64592"/>
                </a:lnTo>
                <a:close/>
              </a:path>
              <a:path w="87134" h="77241">
                <a:moveTo>
                  <a:pt x="71589" y="0"/>
                </a:moveTo>
                <a:lnTo>
                  <a:pt x="71589" y="77241"/>
                </a:lnTo>
                <a:lnTo>
                  <a:pt x="87134" y="77241"/>
                </a:lnTo>
                <a:lnTo>
                  <a:pt x="87134" y="0"/>
                </a:lnTo>
                <a:lnTo>
                  <a:pt x="71589" y="0"/>
                </a:lnTo>
                <a:close/>
              </a:path>
              <a:path w="87134" h="77241">
                <a:moveTo>
                  <a:pt x="0" y="0"/>
                </a:moveTo>
                <a:lnTo>
                  <a:pt x="0" y="77241"/>
                </a:lnTo>
                <a:lnTo>
                  <a:pt x="35801" y="77241"/>
                </a:lnTo>
                <a:lnTo>
                  <a:pt x="3321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70" y="41897"/>
                </a:lnTo>
                <a:lnTo>
                  <a:pt x="45542" y="46164"/>
                </a:lnTo>
                <a:lnTo>
                  <a:pt x="45542" y="60325"/>
                </a:lnTo>
                <a:lnTo>
                  <a:pt x="46743" y="75212"/>
                </a:lnTo>
                <a:lnTo>
                  <a:pt x="57110" y="66774"/>
                </a:lnTo>
                <a:lnTo>
                  <a:pt x="60921" y="53174"/>
                </a:lnTo>
                <a:lnTo>
                  <a:pt x="58798" y="42671"/>
                </a:lnTo>
                <a:lnTo>
                  <a:pt x="49986" y="32741"/>
                </a:lnTo>
                <a:lnTo>
                  <a:pt x="35801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3096155" y="424301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3369232" y="4243908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46304" y="77241"/>
                </a:moveTo>
                <a:lnTo>
                  <a:pt x="61849" y="77241"/>
                </a:lnTo>
                <a:lnTo>
                  <a:pt x="61849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13563"/>
                </a:lnTo>
                <a:lnTo>
                  <a:pt x="46304" y="13563"/>
                </a:lnTo>
                <a:lnTo>
                  <a:pt x="46304" y="7724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3451376" y="4243007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3523769" y="4243908"/>
            <a:ext cx="79819" cy="97040"/>
          </a:xfrm>
          <a:custGeom>
            <a:avLst/>
            <a:gdLst/>
            <a:ahLst/>
            <a:cxnLst/>
            <a:rect l="l" t="t" r="r" b="b"/>
            <a:pathLst>
              <a:path w="79819" h="97040">
                <a:moveTo>
                  <a:pt x="12075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82" y="97040"/>
                </a:lnTo>
                <a:lnTo>
                  <a:pt x="14782" y="77241"/>
                </a:lnTo>
                <a:lnTo>
                  <a:pt x="64897" y="77241"/>
                </a:lnTo>
                <a:lnTo>
                  <a:pt x="64897" y="97040"/>
                </a:lnTo>
                <a:lnTo>
                  <a:pt x="79819" y="97040"/>
                </a:lnTo>
                <a:lnTo>
                  <a:pt x="79819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63"/>
                </a:lnTo>
                <a:lnTo>
                  <a:pt x="53619" y="63677"/>
                </a:lnTo>
                <a:lnTo>
                  <a:pt x="24536" y="63677"/>
                </a:lnTo>
                <a:lnTo>
                  <a:pt x="17068" y="0"/>
                </a:lnTo>
                <a:lnTo>
                  <a:pt x="17068" y="19672"/>
                </a:lnTo>
                <a:lnTo>
                  <a:pt x="16806" y="29580"/>
                </a:lnTo>
                <a:lnTo>
                  <a:pt x="15073" y="44139"/>
                </a:lnTo>
                <a:lnTo>
                  <a:pt x="12075" y="54937"/>
                </a:lnTo>
                <a:close/>
              </a:path>
              <a:path w="79819" h="97040">
                <a:moveTo>
                  <a:pt x="31838" y="13563"/>
                </a:moveTo>
                <a:lnTo>
                  <a:pt x="53619" y="13563"/>
                </a:lnTo>
                <a:lnTo>
                  <a:pt x="69151" y="0"/>
                </a:lnTo>
                <a:lnTo>
                  <a:pt x="17068" y="0"/>
                </a:lnTo>
                <a:lnTo>
                  <a:pt x="24536" y="63677"/>
                </a:lnTo>
                <a:lnTo>
                  <a:pt x="24667" y="63396"/>
                </a:lnTo>
                <a:lnTo>
                  <a:pt x="28452" y="53435"/>
                </a:lnTo>
                <a:lnTo>
                  <a:pt x="30942" y="41383"/>
                </a:lnTo>
                <a:lnTo>
                  <a:pt x="31838" y="25895"/>
                </a:lnTo>
                <a:lnTo>
                  <a:pt x="31838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3614607" y="424301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492"/>
                </a:moveTo>
                <a:lnTo>
                  <a:pt x="62408" y="22477"/>
                </a:lnTo>
                <a:lnTo>
                  <a:pt x="57875" y="10093"/>
                </a:lnTo>
                <a:lnTo>
                  <a:pt x="47346" y="2549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75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05"/>
                </a:lnTo>
                <a:lnTo>
                  <a:pt x="47066" y="33185"/>
                </a:lnTo>
                <a:lnTo>
                  <a:pt x="26809" y="33185"/>
                </a:lnTo>
                <a:lnTo>
                  <a:pt x="14273" y="35122"/>
                </a:lnTo>
                <a:lnTo>
                  <a:pt x="3576" y="43006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19"/>
                </a:lnTo>
                <a:lnTo>
                  <a:pt x="6083" y="72034"/>
                </a:lnTo>
                <a:lnTo>
                  <a:pt x="10820" y="76746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80"/>
                </a:lnTo>
                <a:lnTo>
                  <a:pt x="15074" y="47980"/>
                </a:lnTo>
                <a:lnTo>
                  <a:pt x="19812" y="44005"/>
                </a:lnTo>
                <a:lnTo>
                  <a:pt x="47066" y="44005"/>
                </a:lnTo>
                <a:lnTo>
                  <a:pt x="47066" y="55740"/>
                </a:lnTo>
                <a:lnTo>
                  <a:pt x="46151" y="59385"/>
                </a:lnTo>
                <a:lnTo>
                  <a:pt x="43713" y="61696"/>
                </a:lnTo>
                <a:lnTo>
                  <a:pt x="39598" y="65481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46"/>
                </a:lnTo>
                <a:lnTo>
                  <a:pt x="47371" y="71119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4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3701177" y="4243012"/>
            <a:ext cx="63195" cy="109359"/>
          </a:xfrm>
          <a:custGeom>
            <a:avLst/>
            <a:gdLst/>
            <a:ahLst/>
            <a:cxnLst/>
            <a:rect l="l" t="t" r="r" b="b"/>
            <a:pathLst>
              <a:path w="63195" h="109359">
                <a:moveTo>
                  <a:pt x="15532" y="109359"/>
                </a:moveTo>
                <a:lnTo>
                  <a:pt x="15532" y="39446"/>
                </a:lnTo>
                <a:lnTo>
                  <a:pt x="15728" y="33013"/>
                </a:lnTo>
                <a:lnTo>
                  <a:pt x="19528" y="19378"/>
                </a:lnTo>
                <a:lnTo>
                  <a:pt x="31673" y="13842"/>
                </a:lnTo>
                <a:lnTo>
                  <a:pt x="21018" y="2133"/>
                </a:lnTo>
                <a:lnTo>
                  <a:pt x="15227" y="9131"/>
                </a:lnTo>
                <a:lnTo>
                  <a:pt x="15227" y="888"/>
                </a:lnTo>
                <a:lnTo>
                  <a:pt x="0" y="888"/>
                </a:lnTo>
                <a:lnTo>
                  <a:pt x="0" y="109359"/>
                </a:lnTo>
                <a:lnTo>
                  <a:pt x="15532" y="109359"/>
                </a:lnTo>
                <a:close/>
              </a:path>
              <a:path w="63195" h="109359">
                <a:moveTo>
                  <a:pt x="63195" y="39446"/>
                </a:moveTo>
                <a:lnTo>
                  <a:pt x="62898" y="30194"/>
                </a:lnTo>
                <a:lnTo>
                  <a:pt x="60562" y="17220"/>
                </a:lnTo>
                <a:lnTo>
                  <a:pt x="54521" y="6845"/>
                </a:lnTo>
                <a:lnTo>
                  <a:pt x="50266" y="2578"/>
                </a:lnTo>
                <a:lnTo>
                  <a:pt x="43561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42"/>
                </a:lnTo>
                <a:lnTo>
                  <a:pt x="37480" y="14701"/>
                </a:lnTo>
                <a:lnTo>
                  <a:pt x="45875" y="23857"/>
                </a:lnTo>
                <a:lnTo>
                  <a:pt x="47675" y="39446"/>
                </a:lnTo>
                <a:lnTo>
                  <a:pt x="47476" y="45936"/>
                </a:lnTo>
                <a:lnTo>
                  <a:pt x="43696" y="59615"/>
                </a:lnTo>
                <a:lnTo>
                  <a:pt x="31673" y="65189"/>
                </a:lnTo>
                <a:lnTo>
                  <a:pt x="25642" y="64263"/>
                </a:lnTo>
                <a:lnTo>
                  <a:pt x="17315" y="55004"/>
                </a:lnTo>
                <a:lnTo>
                  <a:pt x="15532" y="39446"/>
                </a:lnTo>
                <a:lnTo>
                  <a:pt x="15532" y="109359"/>
                </a:lnTo>
                <a:lnTo>
                  <a:pt x="15532" y="70205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50266" y="76453"/>
                </a:lnTo>
                <a:lnTo>
                  <a:pt x="54521" y="72186"/>
                </a:lnTo>
                <a:lnTo>
                  <a:pt x="59027" y="65632"/>
                </a:lnTo>
                <a:lnTo>
                  <a:pt x="62419" y="53353"/>
                </a:lnTo>
                <a:lnTo>
                  <a:pt x="63195" y="394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3785748" y="4243908"/>
            <a:ext cx="66103" cy="77241"/>
          </a:xfrm>
          <a:custGeom>
            <a:avLst/>
            <a:gdLst/>
            <a:ahLst/>
            <a:cxnLst/>
            <a:rect l="l" t="t" r="r" b="b"/>
            <a:pathLst>
              <a:path w="66103" h="77241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33"/>
                </a:lnTo>
                <a:lnTo>
                  <a:pt x="47066" y="77241"/>
                </a:lnTo>
                <a:lnTo>
                  <a:pt x="66103" y="77241"/>
                </a:lnTo>
                <a:lnTo>
                  <a:pt x="33045" y="36258"/>
                </a:lnTo>
                <a:close/>
              </a:path>
              <a:path w="66103" h="77241">
                <a:moveTo>
                  <a:pt x="0" y="0"/>
                </a:moveTo>
                <a:lnTo>
                  <a:pt x="0" y="77241"/>
                </a:lnTo>
                <a:lnTo>
                  <a:pt x="15684" y="77241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3864244" y="4243908"/>
            <a:ext cx="64122" cy="77241"/>
          </a:xfrm>
          <a:custGeom>
            <a:avLst/>
            <a:gdLst/>
            <a:ahLst/>
            <a:cxnLst/>
            <a:rect l="l" t="t" r="r" b="b"/>
            <a:pathLst>
              <a:path w="64122" h="77241">
                <a:moveTo>
                  <a:pt x="15519" y="0"/>
                </a:moveTo>
                <a:lnTo>
                  <a:pt x="0" y="0"/>
                </a:lnTo>
                <a:lnTo>
                  <a:pt x="0" y="77241"/>
                </a:lnTo>
                <a:lnTo>
                  <a:pt x="15519" y="77241"/>
                </a:lnTo>
                <a:lnTo>
                  <a:pt x="48590" y="24079"/>
                </a:lnTo>
                <a:lnTo>
                  <a:pt x="48590" y="77241"/>
                </a:lnTo>
                <a:lnTo>
                  <a:pt x="64122" y="77241"/>
                </a:lnTo>
                <a:lnTo>
                  <a:pt x="64122" y="0"/>
                </a:lnTo>
                <a:lnTo>
                  <a:pt x="48590" y="0"/>
                </a:lnTo>
                <a:lnTo>
                  <a:pt x="15519" y="52412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4140071" y="4243012"/>
            <a:ext cx="63195" cy="109359"/>
          </a:xfrm>
          <a:custGeom>
            <a:avLst/>
            <a:gdLst/>
            <a:ahLst/>
            <a:cxnLst/>
            <a:rect l="l" t="t" r="r" b="b"/>
            <a:pathLst>
              <a:path w="63195" h="109359">
                <a:moveTo>
                  <a:pt x="15532" y="109359"/>
                </a:moveTo>
                <a:lnTo>
                  <a:pt x="15532" y="39446"/>
                </a:lnTo>
                <a:lnTo>
                  <a:pt x="15728" y="33013"/>
                </a:lnTo>
                <a:lnTo>
                  <a:pt x="19528" y="19378"/>
                </a:lnTo>
                <a:lnTo>
                  <a:pt x="31673" y="13842"/>
                </a:lnTo>
                <a:lnTo>
                  <a:pt x="21018" y="2133"/>
                </a:lnTo>
                <a:lnTo>
                  <a:pt x="15227" y="9131"/>
                </a:lnTo>
                <a:lnTo>
                  <a:pt x="15227" y="888"/>
                </a:lnTo>
                <a:lnTo>
                  <a:pt x="0" y="888"/>
                </a:lnTo>
                <a:lnTo>
                  <a:pt x="0" y="109359"/>
                </a:lnTo>
                <a:lnTo>
                  <a:pt x="15532" y="109359"/>
                </a:lnTo>
                <a:close/>
              </a:path>
              <a:path w="63195" h="109359">
                <a:moveTo>
                  <a:pt x="63195" y="39446"/>
                </a:moveTo>
                <a:lnTo>
                  <a:pt x="62898" y="30194"/>
                </a:lnTo>
                <a:lnTo>
                  <a:pt x="60562" y="17220"/>
                </a:lnTo>
                <a:lnTo>
                  <a:pt x="54521" y="6845"/>
                </a:lnTo>
                <a:lnTo>
                  <a:pt x="50266" y="2578"/>
                </a:lnTo>
                <a:lnTo>
                  <a:pt x="43560" y="0"/>
                </a:lnTo>
                <a:lnTo>
                  <a:pt x="27406" y="0"/>
                </a:lnTo>
                <a:lnTo>
                  <a:pt x="21018" y="2133"/>
                </a:lnTo>
                <a:lnTo>
                  <a:pt x="31673" y="13842"/>
                </a:lnTo>
                <a:lnTo>
                  <a:pt x="37480" y="14701"/>
                </a:lnTo>
                <a:lnTo>
                  <a:pt x="45875" y="23857"/>
                </a:lnTo>
                <a:lnTo>
                  <a:pt x="47675" y="39446"/>
                </a:lnTo>
                <a:lnTo>
                  <a:pt x="47476" y="45936"/>
                </a:lnTo>
                <a:lnTo>
                  <a:pt x="43696" y="59615"/>
                </a:lnTo>
                <a:lnTo>
                  <a:pt x="31673" y="65189"/>
                </a:lnTo>
                <a:lnTo>
                  <a:pt x="25642" y="64263"/>
                </a:lnTo>
                <a:lnTo>
                  <a:pt x="17315" y="55004"/>
                </a:lnTo>
                <a:lnTo>
                  <a:pt x="15532" y="39446"/>
                </a:lnTo>
                <a:lnTo>
                  <a:pt x="15532" y="109359"/>
                </a:lnTo>
                <a:lnTo>
                  <a:pt x="15532" y="70205"/>
                </a:lnTo>
                <a:lnTo>
                  <a:pt x="21170" y="77076"/>
                </a:lnTo>
                <a:lnTo>
                  <a:pt x="27571" y="79057"/>
                </a:lnTo>
                <a:lnTo>
                  <a:pt x="43700" y="79057"/>
                </a:lnTo>
                <a:lnTo>
                  <a:pt x="50266" y="76453"/>
                </a:lnTo>
                <a:lnTo>
                  <a:pt x="54521" y="72186"/>
                </a:lnTo>
                <a:lnTo>
                  <a:pt x="59027" y="65632"/>
                </a:lnTo>
                <a:lnTo>
                  <a:pt x="62419" y="53353"/>
                </a:lnTo>
                <a:lnTo>
                  <a:pt x="63195" y="394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4220378" y="4243015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4304046" y="4211782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81"/>
                </a:moveTo>
                <a:lnTo>
                  <a:pt x="40817" y="94881"/>
                </a:lnTo>
                <a:lnTo>
                  <a:pt x="36563" y="96265"/>
                </a:lnTo>
                <a:lnTo>
                  <a:pt x="27711" y="96265"/>
                </a:lnTo>
                <a:lnTo>
                  <a:pt x="32435" y="110286"/>
                </a:lnTo>
                <a:lnTo>
                  <a:pt x="41287" y="110286"/>
                </a:lnTo>
                <a:lnTo>
                  <a:pt x="43713" y="91681"/>
                </a:lnTo>
                <a:close/>
              </a:path>
              <a:path w="43713" h="110286">
                <a:moveTo>
                  <a:pt x="49339" y="107086"/>
                </a:moveTo>
                <a:lnTo>
                  <a:pt x="54673" y="101599"/>
                </a:lnTo>
                <a:lnTo>
                  <a:pt x="58512" y="96779"/>
                </a:lnTo>
                <a:lnTo>
                  <a:pt x="62794" y="85832"/>
                </a:lnTo>
                <a:lnTo>
                  <a:pt x="64122" y="70523"/>
                </a:lnTo>
                <a:lnTo>
                  <a:pt x="63582" y="61224"/>
                </a:lnTo>
                <a:lnTo>
                  <a:pt x="60349" y="48279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45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10"/>
                </a:lnTo>
                <a:lnTo>
                  <a:pt x="23304" y="19646"/>
                </a:lnTo>
                <a:lnTo>
                  <a:pt x="32226" y="15971"/>
                </a:lnTo>
                <a:lnTo>
                  <a:pt x="45500" y="14339"/>
                </a:lnTo>
                <a:lnTo>
                  <a:pt x="57873" y="13690"/>
                </a:lnTo>
                <a:lnTo>
                  <a:pt x="57873" y="0"/>
                </a:lnTo>
                <a:lnTo>
                  <a:pt x="46303" y="395"/>
                </a:lnTo>
                <a:lnTo>
                  <a:pt x="32352" y="1576"/>
                </a:lnTo>
                <a:lnTo>
                  <a:pt x="20765" y="4372"/>
                </a:lnTo>
                <a:lnTo>
                  <a:pt x="11582" y="9753"/>
                </a:lnTo>
                <a:lnTo>
                  <a:pt x="5414" y="16856"/>
                </a:lnTo>
                <a:lnTo>
                  <a:pt x="2045" y="25927"/>
                </a:lnTo>
                <a:lnTo>
                  <a:pt x="421" y="39625"/>
                </a:lnTo>
                <a:lnTo>
                  <a:pt x="0" y="60159"/>
                </a:lnTo>
                <a:lnTo>
                  <a:pt x="221" y="70330"/>
                </a:lnTo>
                <a:lnTo>
                  <a:pt x="1552" y="83694"/>
                </a:lnTo>
                <a:lnTo>
                  <a:pt x="4572" y="94284"/>
                </a:lnTo>
                <a:lnTo>
                  <a:pt x="8247" y="100162"/>
                </a:lnTo>
                <a:lnTo>
                  <a:pt x="18607" y="107696"/>
                </a:lnTo>
                <a:lnTo>
                  <a:pt x="32435" y="110286"/>
                </a:lnTo>
                <a:lnTo>
                  <a:pt x="27711" y="96265"/>
                </a:lnTo>
                <a:lnTo>
                  <a:pt x="23761" y="94729"/>
                </a:lnTo>
                <a:lnTo>
                  <a:pt x="20866" y="91681"/>
                </a:lnTo>
                <a:lnTo>
                  <a:pt x="17360" y="87731"/>
                </a:lnTo>
                <a:lnTo>
                  <a:pt x="15392" y="81787"/>
                </a:lnTo>
                <a:lnTo>
                  <a:pt x="15392" y="60629"/>
                </a:lnTo>
                <a:lnTo>
                  <a:pt x="17360" y="54076"/>
                </a:lnTo>
                <a:lnTo>
                  <a:pt x="20561" y="50406"/>
                </a:lnTo>
                <a:lnTo>
                  <a:pt x="23456" y="47053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05"/>
                </a:lnTo>
                <a:lnTo>
                  <a:pt x="43865" y="50406"/>
                </a:lnTo>
                <a:lnTo>
                  <a:pt x="47205" y="54228"/>
                </a:lnTo>
                <a:lnTo>
                  <a:pt x="48590" y="60769"/>
                </a:lnTo>
                <a:lnTo>
                  <a:pt x="48590" y="81483"/>
                </a:lnTo>
                <a:lnTo>
                  <a:pt x="46913" y="87883"/>
                </a:lnTo>
                <a:lnTo>
                  <a:pt x="43713" y="91681"/>
                </a:lnTo>
                <a:lnTo>
                  <a:pt x="41287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4382232" y="4243912"/>
            <a:ext cx="62153" cy="77241"/>
          </a:xfrm>
          <a:custGeom>
            <a:avLst/>
            <a:gdLst/>
            <a:ahLst/>
            <a:cxnLst/>
            <a:rect l="l" t="t" r="r" b="b"/>
            <a:pathLst>
              <a:path w="62153" h="77241">
                <a:moveTo>
                  <a:pt x="15989" y="17056"/>
                </a:moveTo>
                <a:lnTo>
                  <a:pt x="20561" y="12496"/>
                </a:lnTo>
                <a:lnTo>
                  <a:pt x="46761" y="12496"/>
                </a:lnTo>
                <a:lnTo>
                  <a:pt x="46761" y="35966"/>
                </a:lnTo>
                <a:lnTo>
                  <a:pt x="20561" y="35966"/>
                </a:lnTo>
                <a:lnTo>
                  <a:pt x="16764" y="45542"/>
                </a:lnTo>
                <a:lnTo>
                  <a:pt x="0" y="77241"/>
                </a:lnTo>
                <a:lnTo>
                  <a:pt x="17830" y="77241"/>
                </a:lnTo>
                <a:lnTo>
                  <a:pt x="32448" y="48437"/>
                </a:lnTo>
                <a:lnTo>
                  <a:pt x="46609" y="48437"/>
                </a:lnTo>
                <a:lnTo>
                  <a:pt x="46609" y="77241"/>
                </a:lnTo>
                <a:lnTo>
                  <a:pt x="62153" y="77241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41">
                <a:moveTo>
                  <a:pt x="15989" y="31546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2" y="23609"/>
                </a:lnTo>
                <a:lnTo>
                  <a:pt x="839" y="25723"/>
                </a:lnTo>
                <a:lnTo>
                  <a:pt x="5658" y="38440"/>
                </a:lnTo>
                <a:lnTo>
                  <a:pt x="16764" y="45542"/>
                </a:lnTo>
                <a:lnTo>
                  <a:pt x="20561" y="35966"/>
                </a:lnTo>
                <a:lnTo>
                  <a:pt x="15989" y="315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4458441" y="4243912"/>
            <a:ext cx="63665" cy="77241"/>
          </a:xfrm>
          <a:custGeom>
            <a:avLst/>
            <a:gdLst/>
            <a:ahLst/>
            <a:cxnLst/>
            <a:rect l="l" t="t" r="r" b="b"/>
            <a:pathLst>
              <a:path w="63665" h="77241">
                <a:moveTo>
                  <a:pt x="40055" y="13563"/>
                </a:moveTo>
                <a:lnTo>
                  <a:pt x="63665" y="13563"/>
                </a:lnTo>
                <a:lnTo>
                  <a:pt x="63665" y="0"/>
                </a:lnTo>
                <a:lnTo>
                  <a:pt x="0" y="0"/>
                </a:lnTo>
                <a:lnTo>
                  <a:pt x="0" y="13563"/>
                </a:lnTo>
                <a:lnTo>
                  <a:pt x="24510" y="13563"/>
                </a:lnTo>
                <a:lnTo>
                  <a:pt x="24510" y="77241"/>
                </a:lnTo>
                <a:lnTo>
                  <a:pt x="40055" y="77241"/>
                </a:lnTo>
                <a:lnTo>
                  <a:pt x="40055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4529616" y="4243012"/>
            <a:ext cx="36398" cy="79057"/>
          </a:xfrm>
          <a:custGeom>
            <a:avLst/>
            <a:gdLst/>
            <a:ahLst/>
            <a:cxnLst/>
            <a:rect l="l" t="t" r="r" b="b"/>
            <a:pathLst>
              <a:path w="36398" h="79057">
                <a:moveTo>
                  <a:pt x="26809" y="79057"/>
                </a:moveTo>
                <a:lnTo>
                  <a:pt x="36398" y="79057"/>
                </a:lnTo>
                <a:lnTo>
                  <a:pt x="29705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398" h="79057">
                <a:moveTo>
                  <a:pt x="62611" y="26492"/>
                </a:moveTo>
                <a:lnTo>
                  <a:pt x="62408" y="22477"/>
                </a:lnTo>
                <a:lnTo>
                  <a:pt x="57875" y="10093"/>
                </a:lnTo>
                <a:lnTo>
                  <a:pt x="47346" y="2549"/>
                </a:lnTo>
                <a:lnTo>
                  <a:pt x="30772" y="0"/>
                </a:lnTo>
                <a:lnTo>
                  <a:pt x="25391" y="187"/>
                </a:lnTo>
                <a:lnTo>
                  <a:pt x="12920" y="3275"/>
                </a:lnTo>
                <a:lnTo>
                  <a:pt x="3200" y="11264"/>
                </a:lnTo>
                <a:lnTo>
                  <a:pt x="13258" y="20866"/>
                </a:lnTo>
                <a:lnTo>
                  <a:pt x="17678" y="15379"/>
                </a:lnTo>
                <a:lnTo>
                  <a:pt x="21932" y="13246"/>
                </a:lnTo>
                <a:lnTo>
                  <a:pt x="42341" y="13246"/>
                </a:lnTo>
                <a:lnTo>
                  <a:pt x="47066" y="17805"/>
                </a:lnTo>
                <a:lnTo>
                  <a:pt x="47066" y="33185"/>
                </a:lnTo>
                <a:lnTo>
                  <a:pt x="26809" y="33185"/>
                </a:lnTo>
                <a:lnTo>
                  <a:pt x="14273" y="35122"/>
                </a:lnTo>
                <a:lnTo>
                  <a:pt x="3576" y="43006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19"/>
                </a:lnTo>
                <a:lnTo>
                  <a:pt x="6083" y="72034"/>
                </a:lnTo>
                <a:lnTo>
                  <a:pt x="10820" y="76746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80"/>
                </a:lnTo>
                <a:lnTo>
                  <a:pt x="15074" y="47980"/>
                </a:lnTo>
                <a:lnTo>
                  <a:pt x="19812" y="44005"/>
                </a:lnTo>
                <a:lnTo>
                  <a:pt x="47066" y="44005"/>
                </a:lnTo>
                <a:lnTo>
                  <a:pt x="47066" y="55740"/>
                </a:lnTo>
                <a:lnTo>
                  <a:pt x="46151" y="59385"/>
                </a:lnTo>
                <a:lnTo>
                  <a:pt x="43713" y="61696"/>
                </a:lnTo>
                <a:lnTo>
                  <a:pt x="39598" y="65481"/>
                </a:lnTo>
                <a:lnTo>
                  <a:pt x="35179" y="66103"/>
                </a:lnTo>
                <a:lnTo>
                  <a:pt x="29705" y="66103"/>
                </a:lnTo>
                <a:lnTo>
                  <a:pt x="36398" y="79057"/>
                </a:lnTo>
                <a:lnTo>
                  <a:pt x="41732" y="76746"/>
                </a:lnTo>
                <a:lnTo>
                  <a:pt x="47371" y="71119"/>
                </a:lnTo>
                <a:lnTo>
                  <a:pt x="47371" y="78143"/>
                </a:lnTo>
                <a:lnTo>
                  <a:pt x="62611" y="78143"/>
                </a:lnTo>
                <a:lnTo>
                  <a:pt x="62611" y="2649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1969772" y="4426793"/>
            <a:ext cx="66103" cy="77241"/>
          </a:xfrm>
          <a:custGeom>
            <a:avLst/>
            <a:gdLst/>
            <a:ahLst/>
            <a:cxnLst/>
            <a:rect l="l" t="t" r="r" b="b"/>
            <a:pathLst>
              <a:path w="66103" h="77241">
                <a:moveTo>
                  <a:pt x="33045" y="36258"/>
                </a:moveTo>
                <a:lnTo>
                  <a:pt x="63817" y="0"/>
                </a:lnTo>
                <a:lnTo>
                  <a:pt x="45237" y="0"/>
                </a:lnTo>
                <a:lnTo>
                  <a:pt x="15849" y="37033"/>
                </a:lnTo>
                <a:lnTo>
                  <a:pt x="47066" y="77241"/>
                </a:lnTo>
                <a:lnTo>
                  <a:pt x="66103" y="77241"/>
                </a:lnTo>
                <a:lnTo>
                  <a:pt x="33045" y="36258"/>
                </a:lnTo>
                <a:close/>
              </a:path>
              <a:path w="66103" h="77241">
                <a:moveTo>
                  <a:pt x="0" y="0"/>
                </a:moveTo>
                <a:lnTo>
                  <a:pt x="0" y="77241"/>
                </a:lnTo>
                <a:lnTo>
                  <a:pt x="15684" y="77241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2041551" y="4425892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2127051" y="4426793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61848" y="0"/>
                </a:moveTo>
                <a:lnTo>
                  <a:pt x="46304" y="0"/>
                </a:lnTo>
                <a:lnTo>
                  <a:pt x="46304" y="30784"/>
                </a:lnTo>
                <a:lnTo>
                  <a:pt x="15532" y="30784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48" y="77241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2209661" y="442590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2292416" y="4426793"/>
            <a:ext cx="59563" cy="77241"/>
          </a:xfrm>
          <a:custGeom>
            <a:avLst/>
            <a:gdLst/>
            <a:ahLst/>
            <a:cxnLst/>
            <a:rect l="l" t="t" r="r" b="b"/>
            <a:pathLst>
              <a:path w="59562" h="77241">
                <a:moveTo>
                  <a:pt x="59563" y="0"/>
                </a:moveTo>
                <a:lnTo>
                  <a:pt x="44018" y="0"/>
                </a:lnTo>
                <a:lnTo>
                  <a:pt x="44018" y="35496"/>
                </a:lnTo>
                <a:lnTo>
                  <a:pt x="39751" y="36258"/>
                </a:lnTo>
                <a:lnTo>
                  <a:pt x="33197" y="37325"/>
                </a:lnTo>
                <a:lnTo>
                  <a:pt x="19646" y="37325"/>
                </a:lnTo>
                <a:lnTo>
                  <a:pt x="15544" y="34124"/>
                </a:lnTo>
                <a:lnTo>
                  <a:pt x="15544" y="0"/>
                </a:lnTo>
                <a:lnTo>
                  <a:pt x="0" y="0"/>
                </a:lnTo>
                <a:lnTo>
                  <a:pt x="0" y="29717"/>
                </a:lnTo>
                <a:lnTo>
                  <a:pt x="788" y="36433"/>
                </a:lnTo>
                <a:lnTo>
                  <a:pt x="8320" y="47470"/>
                </a:lnTo>
                <a:lnTo>
                  <a:pt x="21932" y="51193"/>
                </a:lnTo>
                <a:lnTo>
                  <a:pt x="30924" y="51193"/>
                </a:lnTo>
                <a:lnTo>
                  <a:pt x="38684" y="49809"/>
                </a:lnTo>
                <a:lnTo>
                  <a:pt x="44018" y="48742"/>
                </a:lnTo>
                <a:lnTo>
                  <a:pt x="44018" y="77241"/>
                </a:lnTo>
                <a:lnTo>
                  <a:pt x="59563" y="77241"/>
                </a:lnTo>
                <a:lnTo>
                  <a:pt x="5956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2376685" y="4426793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61848" y="0"/>
                </a:moveTo>
                <a:lnTo>
                  <a:pt x="46304" y="0"/>
                </a:lnTo>
                <a:lnTo>
                  <a:pt x="46304" y="30784"/>
                </a:lnTo>
                <a:lnTo>
                  <a:pt x="15532" y="30784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48" y="77241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2459584" y="4425892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2569314" y="4426793"/>
            <a:ext cx="112864" cy="77241"/>
          </a:xfrm>
          <a:custGeom>
            <a:avLst/>
            <a:gdLst/>
            <a:ahLst/>
            <a:cxnLst/>
            <a:rect l="l" t="t" r="r" b="b"/>
            <a:pathLst>
              <a:path w="112864" h="77241">
                <a:moveTo>
                  <a:pt x="81648" y="36258"/>
                </a:moveTo>
                <a:lnTo>
                  <a:pt x="110578" y="0"/>
                </a:lnTo>
                <a:lnTo>
                  <a:pt x="92456" y="0"/>
                </a:lnTo>
                <a:lnTo>
                  <a:pt x="64427" y="37033"/>
                </a:lnTo>
                <a:lnTo>
                  <a:pt x="94132" y="77241"/>
                </a:lnTo>
                <a:lnTo>
                  <a:pt x="112864" y="77241"/>
                </a:lnTo>
                <a:lnTo>
                  <a:pt x="81648" y="36258"/>
                </a:lnTo>
                <a:close/>
              </a:path>
              <a:path w="112864" h="77241">
                <a:moveTo>
                  <a:pt x="48590" y="0"/>
                </a:moveTo>
                <a:lnTo>
                  <a:pt x="48590" y="77241"/>
                </a:lnTo>
                <a:lnTo>
                  <a:pt x="64274" y="77241"/>
                </a:lnTo>
                <a:lnTo>
                  <a:pt x="64274" y="0"/>
                </a:lnTo>
                <a:lnTo>
                  <a:pt x="48590" y="0"/>
                </a:lnTo>
                <a:close/>
              </a:path>
              <a:path w="112864" h="77241">
                <a:moveTo>
                  <a:pt x="31381" y="36258"/>
                </a:moveTo>
                <a:lnTo>
                  <a:pt x="0" y="77241"/>
                </a:lnTo>
                <a:lnTo>
                  <a:pt x="18732" y="77241"/>
                </a:lnTo>
                <a:lnTo>
                  <a:pt x="48425" y="37033"/>
                </a:lnTo>
                <a:lnTo>
                  <a:pt x="20561" y="0"/>
                </a:lnTo>
                <a:lnTo>
                  <a:pt x="2425" y="0"/>
                </a:lnTo>
                <a:lnTo>
                  <a:pt x="31381" y="362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2687561" y="4425900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890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890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85"/>
                </a:lnTo>
                <a:lnTo>
                  <a:pt x="15392" y="33185"/>
                </a:lnTo>
                <a:lnTo>
                  <a:pt x="15532" y="28473"/>
                </a:lnTo>
                <a:lnTo>
                  <a:pt x="8793" y="10478"/>
                </a:lnTo>
                <a:lnTo>
                  <a:pt x="2290" y="22806"/>
                </a:lnTo>
                <a:lnTo>
                  <a:pt x="0" y="39433"/>
                </a:lnTo>
                <a:lnTo>
                  <a:pt x="59" y="42528"/>
                </a:lnTo>
                <a:lnTo>
                  <a:pt x="3298" y="59637"/>
                </a:lnTo>
                <a:lnTo>
                  <a:pt x="10798" y="70928"/>
                </a:lnTo>
                <a:lnTo>
                  <a:pt x="21597" y="77150"/>
                </a:lnTo>
                <a:lnTo>
                  <a:pt x="34734" y="79057"/>
                </a:lnTo>
                <a:lnTo>
                  <a:pt x="41832" y="78614"/>
                </a:lnTo>
                <a:lnTo>
                  <a:pt x="53827" y="74742"/>
                </a:lnTo>
                <a:lnTo>
                  <a:pt x="63665" y="66992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33"/>
                </a:lnTo>
                <a:lnTo>
                  <a:pt x="35026" y="65633"/>
                </a:lnTo>
                <a:lnTo>
                  <a:pt x="30330" y="65220"/>
                </a:lnTo>
                <a:lnTo>
                  <a:pt x="19204" y="58303"/>
                </a:lnTo>
                <a:lnTo>
                  <a:pt x="15392" y="44005"/>
                </a:lnTo>
                <a:lnTo>
                  <a:pt x="65493" y="44005"/>
                </a:lnTo>
                <a:lnTo>
                  <a:pt x="65493" y="37452"/>
                </a:lnTo>
                <a:lnTo>
                  <a:pt x="63559" y="22968"/>
                </a:lnTo>
                <a:lnTo>
                  <a:pt x="57243" y="10692"/>
                </a:lnTo>
                <a:lnTo>
                  <a:pt x="46863" y="2794"/>
                </a:lnTo>
                <a:lnTo>
                  <a:pt x="32753" y="0"/>
                </a:lnTo>
                <a:lnTo>
                  <a:pt x="32219" y="3"/>
                </a:lnTo>
                <a:lnTo>
                  <a:pt x="19951" y="16890"/>
                </a:lnTo>
                <a:close/>
              </a:path>
              <a:path w="65493" h="79057">
                <a:moveTo>
                  <a:pt x="18954" y="2771"/>
                </a:moveTo>
                <a:lnTo>
                  <a:pt x="8793" y="10478"/>
                </a:lnTo>
                <a:lnTo>
                  <a:pt x="15532" y="28473"/>
                </a:lnTo>
                <a:lnTo>
                  <a:pt x="15849" y="26047"/>
                </a:lnTo>
                <a:lnTo>
                  <a:pt x="17373" y="22694"/>
                </a:lnTo>
                <a:lnTo>
                  <a:pt x="19951" y="16890"/>
                </a:lnTo>
                <a:lnTo>
                  <a:pt x="32219" y="3"/>
                </a:lnTo>
                <a:lnTo>
                  <a:pt x="18954" y="277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2798966" y="4426792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64" y="107831"/>
                </a:lnTo>
                <a:lnTo>
                  <a:pt x="27852" y="103913"/>
                </a:lnTo>
                <a:lnTo>
                  <a:pt x="35483" y="92621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46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75"/>
                </a:lnTo>
                <a:lnTo>
                  <a:pt x="20561" y="92329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2882019" y="4426793"/>
            <a:ext cx="61849" cy="77241"/>
          </a:xfrm>
          <a:custGeom>
            <a:avLst/>
            <a:gdLst/>
            <a:ahLst/>
            <a:cxnLst/>
            <a:rect l="l" t="t" r="r" b="b"/>
            <a:pathLst>
              <a:path w="61849" h="77241">
                <a:moveTo>
                  <a:pt x="61848" y="0"/>
                </a:moveTo>
                <a:lnTo>
                  <a:pt x="46304" y="0"/>
                </a:lnTo>
                <a:lnTo>
                  <a:pt x="46304" y="30784"/>
                </a:lnTo>
                <a:lnTo>
                  <a:pt x="15532" y="30784"/>
                </a:lnTo>
                <a:lnTo>
                  <a:pt x="15532" y="0"/>
                </a:lnTo>
                <a:lnTo>
                  <a:pt x="0" y="0"/>
                </a:lnTo>
                <a:lnTo>
                  <a:pt x="0" y="77241"/>
                </a:lnTo>
                <a:lnTo>
                  <a:pt x="15532" y="77241"/>
                </a:lnTo>
                <a:lnTo>
                  <a:pt x="15532" y="44322"/>
                </a:lnTo>
                <a:lnTo>
                  <a:pt x="46304" y="44322"/>
                </a:lnTo>
                <a:lnTo>
                  <a:pt x="46304" y="77241"/>
                </a:lnTo>
                <a:lnTo>
                  <a:pt x="61848" y="77241"/>
                </a:lnTo>
                <a:lnTo>
                  <a:pt x="618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2964931" y="4425892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3046455" y="4425894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50" y="2496"/>
                </a:moveTo>
                <a:lnTo>
                  <a:pt x="10135" y="9436"/>
                </a:lnTo>
                <a:lnTo>
                  <a:pt x="2773" y="21526"/>
                </a:lnTo>
                <a:lnTo>
                  <a:pt x="0" y="39446"/>
                </a:lnTo>
                <a:lnTo>
                  <a:pt x="52" y="42174"/>
                </a:lnTo>
                <a:lnTo>
                  <a:pt x="3500" y="59280"/>
                </a:lnTo>
                <a:lnTo>
                  <a:pt x="11330" y="70699"/>
                </a:lnTo>
                <a:lnTo>
                  <a:pt x="22115" y="77075"/>
                </a:lnTo>
                <a:lnTo>
                  <a:pt x="34429" y="79057"/>
                </a:lnTo>
                <a:lnTo>
                  <a:pt x="37031" y="78990"/>
                </a:lnTo>
                <a:lnTo>
                  <a:pt x="49430" y="76020"/>
                </a:lnTo>
                <a:lnTo>
                  <a:pt x="59867" y="68072"/>
                </a:lnTo>
                <a:lnTo>
                  <a:pt x="49199" y="57873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18"/>
                </a:lnTo>
                <a:lnTo>
                  <a:pt x="16751" y="54076"/>
                </a:lnTo>
                <a:lnTo>
                  <a:pt x="15544" y="48425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43"/>
                </a:lnTo>
                <a:lnTo>
                  <a:pt x="40513" y="13843"/>
                </a:lnTo>
                <a:lnTo>
                  <a:pt x="44323" y="15824"/>
                </a:lnTo>
                <a:lnTo>
                  <a:pt x="49199" y="21158"/>
                </a:lnTo>
                <a:lnTo>
                  <a:pt x="59867" y="10820"/>
                </a:lnTo>
                <a:lnTo>
                  <a:pt x="58084" y="9017"/>
                </a:lnTo>
                <a:lnTo>
                  <a:pt x="47400" y="2088"/>
                </a:lnTo>
                <a:lnTo>
                  <a:pt x="34429" y="0"/>
                </a:lnTo>
                <a:lnTo>
                  <a:pt x="32880" y="28"/>
                </a:lnTo>
                <a:lnTo>
                  <a:pt x="20650" y="249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3118397" y="4426797"/>
            <a:ext cx="62153" cy="77241"/>
          </a:xfrm>
          <a:custGeom>
            <a:avLst/>
            <a:gdLst/>
            <a:ahLst/>
            <a:cxnLst/>
            <a:rect l="l" t="t" r="r" b="b"/>
            <a:pathLst>
              <a:path w="62153" h="77241">
                <a:moveTo>
                  <a:pt x="15989" y="17056"/>
                </a:moveTo>
                <a:lnTo>
                  <a:pt x="20561" y="12496"/>
                </a:lnTo>
                <a:lnTo>
                  <a:pt x="46761" y="12496"/>
                </a:lnTo>
                <a:lnTo>
                  <a:pt x="46761" y="35966"/>
                </a:lnTo>
                <a:lnTo>
                  <a:pt x="20561" y="35966"/>
                </a:lnTo>
                <a:lnTo>
                  <a:pt x="16763" y="45542"/>
                </a:lnTo>
                <a:lnTo>
                  <a:pt x="0" y="77241"/>
                </a:lnTo>
                <a:lnTo>
                  <a:pt x="17830" y="77241"/>
                </a:lnTo>
                <a:lnTo>
                  <a:pt x="32448" y="48437"/>
                </a:lnTo>
                <a:lnTo>
                  <a:pt x="46608" y="48437"/>
                </a:lnTo>
                <a:lnTo>
                  <a:pt x="46608" y="77241"/>
                </a:lnTo>
                <a:lnTo>
                  <a:pt x="62153" y="77241"/>
                </a:lnTo>
                <a:lnTo>
                  <a:pt x="62153" y="0"/>
                </a:lnTo>
                <a:lnTo>
                  <a:pt x="25742" y="0"/>
                </a:lnTo>
                <a:lnTo>
                  <a:pt x="15143" y="1891"/>
                </a:lnTo>
                <a:lnTo>
                  <a:pt x="15989" y="17056"/>
                </a:lnTo>
                <a:close/>
              </a:path>
              <a:path w="62153" h="77241">
                <a:moveTo>
                  <a:pt x="15989" y="31546"/>
                </a:moveTo>
                <a:lnTo>
                  <a:pt x="15989" y="17056"/>
                </a:lnTo>
                <a:lnTo>
                  <a:pt x="15143" y="1891"/>
                </a:lnTo>
                <a:lnTo>
                  <a:pt x="4619" y="10210"/>
                </a:lnTo>
                <a:lnTo>
                  <a:pt x="761" y="23609"/>
                </a:lnTo>
                <a:lnTo>
                  <a:pt x="839" y="25723"/>
                </a:lnTo>
                <a:lnTo>
                  <a:pt x="5658" y="38440"/>
                </a:lnTo>
                <a:lnTo>
                  <a:pt x="16763" y="45542"/>
                </a:lnTo>
                <a:lnTo>
                  <a:pt x="20561" y="35966"/>
                </a:lnTo>
                <a:lnTo>
                  <a:pt x="15989" y="3154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3194606" y="4426797"/>
            <a:ext cx="63665" cy="77241"/>
          </a:xfrm>
          <a:custGeom>
            <a:avLst/>
            <a:gdLst/>
            <a:ahLst/>
            <a:cxnLst/>
            <a:rect l="l" t="t" r="r" b="b"/>
            <a:pathLst>
              <a:path w="63665" h="77241">
                <a:moveTo>
                  <a:pt x="40055" y="13563"/>
                </a:moveTo>
                <a:lnTo>
                  <a:pt x="63665" y="13563"/>
                </a:lnTo>
                <a:lnTo>
                  <a:pt x="63665" y="0"/>
                </a:lnTo>
                <a:lnTo>
                  <a:pt x="0" y="0"/>
                </a:lnTo>
                <a:lnTo>
                  <a:pt x="0" y="13563"/>
                </a:lnTo>
                <a:lnTo>
                  <a:pt x="24510" y="13563"/>
                </a:lnTo>
                <a:lnTo>
                  <a:pt x="24510" y="77241"/>
                </a:lnTo>
                <a:lnTo>
                  <a:pt x="40055" y="77241"/>
                </a:lnTo>
                <a:lnTo>
                  <a:pt x="40055" y="1356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3304932" y="4425894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50" y="2496"/>
                </a:moveTo>
                <a:lnTo>
                  <a:pt x="10135" y="9436"/>
                </a:lnTo>
                <a:lnTo>
                  <a:pt x="2773" y="21526"/>
                </a:lnTo>
                <a:lnTo>
                  <a:pt x="0" y="39446"/>
                </a:lnTo>
                <a:lnTo>
                  <a:pt x="52" y="42174"/>
                </a:lnTo>
                <a:lnTo>
                  <a:pt x="3500" y="59280"/>
                </a:lnTo>
                <a:lnTo>
                  <a:pt x="11330" y="70699"/>
                </a:lnTo>
                <a:lnTo>
                  <a:pt x="22115" y="77075"/>
                </a:lnTo>
                <a:lnTo>
                  <a:pt x="34429" y="79057"/>
                </a:lnTo>
                <a:lnTo>
                  <a:pt x="37031" y="78990"/>
                </a:lnTo>
                <a:lnTo>
                  <a:pt x="49425" y="76020"/>
                </a:lnTo>
                <a:lnTo>
                  <a:pt x="59867" y="68072"/>
                </a:lnTo>
                <a:lnTo>
                  <a:pt x="49199" y="57873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18"/>
                </a:lnTo>
                <a:lnTo>
                  <a:pt x="16751" y="54076"/>
                </a:lnTo>
                <a:lnTo>
                  <a:pt x="15544" y="48425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43"/>
                </a:lnTo>
                <a:lnTo>
                  <a:pt x="40513" y="13843"/>
                </a:lnTo>
                <a:lnTo>
                  <a:pt x="44323" y="15824"/>
                </a:lnTo>
                <a:lnTo>
                  <a:pt x="49199" y="21158"/>
                </a:lnTo>
                <a:lnTo>
                  <a:pt x="59867" y="10820"/>
                </a:lnTo>
                <a:lnTo>
                  <a:pt x="58082" y="9017"/>
                </a:lnTo>
                <a:lnTo>
                  <a:pt x="47396" y="2088"/>
                </a:lnTo>
                <a:lnTo>
                  <a:pt x="34429" y="0"/>
                </a:lnTo>
                <a:lnTo>
                  <a:pt x="32880" y="28"/>
                </a:lnTo>
                <a:lnTo>
                  <a:pt x="20650" y="249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3415412" y="4425894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50" y="2496"/>
                </a:moveTo>
                <a:lnTo>
                  <a:pt x="10135" y="9436"/>
                </a:lnTo>
                <a:lnTo>
                  <a:pt x="2773" y="21526"/>
                </a:lnTo>
                <a:lnTo>
                  <a:pt x="0" y="39446"/>
                </a:lnTo>
                <a:lnTo>
                  <a:pt x="52" y="42174"/>
                </a:lnTo>
                <a:lnTo>
                  <a:pt x="3500" y="59280"/>
                </a:lnTo>
                <a:lnTo>
                  <a:pt x="11330" y="70699"/>
                </a:lnTo>
                <a:lnTo>
                  <a:pt x="22115" y="77075"/>
                </a:lnTo>
                <a:lnTo>
                  <a:pt x="34429" y="79057"/>
                </a:lnTo>
                <a:lnTo>
                  <a:pt x="37031" y="78990"/>
                </a:lnTo>
                <a:lnTo>
                  <a:pt x="49425" y="76020"/>
                </a:lnTo>
                <a:lnTo>
                  <a:pt x="59867" y="68072"/>
                </a:lnTo>
                <a:lnTo>
                  <a:pt x="49199" y="57873"/>
                </a:lnTo>
                <a:lnTo>
                  <a:pt x="44323" y="63207"/>
                </a:lnTo>
                <a:lnTo>
                  <a:pt x="40513" y="65189"/>
                </a:lnTo>
                <a:lnTo>
                  <a:pt x="28486" y="65189"/>
                </a:lnTo>
                <a:lnTo>
                  <a:pt x="23469" y="62763"/>
                </a:lnTo>
                <a:lnTo>
                  <a:pt x="20116" y="58318"/>
                </a:lnTo>
                <a:lnTo>
                  <a:pt x="16751" y="54076"/>
                </a:lnTo>
                <a:lnTo>
                  <a:pt x="15544" y="48425"/>
                </a:lnTo>
                <a:lnTo>
                  <a:pt x="15544" y="30467"/>
                </a:lnTo>
                <a:lnTo>
                  <a:pt x="16751" y="24980"/>
                </a:lnTo>
                <a:lnTo>
                  <a:pt x="20116" y="20713"/>
                </a:lnTo>
                <a:lnTo>
                  <a:pt x="23469" y="16306"/>
                </a:lnTo>
                <a:lnTo>
                  <a:pt x="28486" y="13843"/>
                </a:lnTo>
                <a:lnTo>
                  <a:pt x="40513" y="13843"/>
                </a:lnTo>
                <a:lnTo>
                  <a:pt x="44323" y="15824"/>
                </a:lnTo>
                <a:lnTo>
                  <a:pt x="49199" y="21158"/>
                </a:lnTo>
                <a:lnTo>
                  <a:pt x="59867" y="10820"/>
                </a:lnTo>
                <a:lnTo>
                  <a:pt x="58082" y="9017"/>
                </a:lnTo>
                <a:lnTo>
                  <a:pt x="47396" y="2088"/>
                </a:lnTo>
                <a:lnTo>
                  <a:pt x="34429" y="0"/>
                </a:lnTo>
                <a:lnTo>
                  <a:pt x="32880" y="28"/>
                </a:lnTo>
                <a:lnTo>
                  <a:pt x="20650" y="249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3487342" y="4425892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3570397" y="4394667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81"/>
                </a:moveTo>
                <a:lnTo>
                  <a:pt x="40817" y="94881"/>
                </a:lnTo>
                <a:lnTo>
                  <a:pt x="36563" y="96265"/>
                </a:lnTo>
                <a:lnTo>
                  <a:pt x="27711" y="96265"/>
                </a:lnTo>
                <a:lnTo>
                  <a:pt x="32435" y="110286"/>
                </a:lnTo>
                <a:lnTo>
                  <a:pt x="41287" y="110286"/>
                </a:lnTo>
                <a:lnTo>
                  <a:pt x="43713" y="91681"/>
                </a:lnTo>
                <a:close/>
              </a:path>
              <a:path w="43713" h="110286">
                <a:moveTo>
                  <a:pt x="49339" y="107086"/>
                </a:moveTo>
                <a:lnTo>
                  <a:pt x="54673" y="101599"/>
                </a:lnTo>
                <a:lnTo>
                  <a:pt x="58512" y="96779"/>
                </a:lnTo>
                <a:lnTo>
                  <a:pt x="62794" y="85832"/>
                </a:lnTo>
                <a:lnTo>
                  <a:pt x="64122" y="70523"/>
                </a:lnTo>
                <a:lnTo>
                  <a:pt x="63582" y="61224"/>
                </a:lnTo>
                <a:lnTo>
                  <a:pt x="60349" y="48279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45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10"/>
                </a:lnTo>
                <a:lnTo>
                  <a:pt x="23304" y="19646"/>
                </a:lnTo>
                <a:lnTo>
                  <a:pt x="32226" y="15971"/>
                </a:lnTo>
                <a:lnTo>
                  <a:pt x="45500" y="14339"/>
                </a:lnTo>
                <a:lnTo>
                  <a:pt x="57873" y="13690"/>
                </a:lnTo>
                <a:lnTo>
                  <a:pt x="57873" y="0"/>
                </a:lnTo>
                <a:lnTo>
                  <a:pt x="46303" y="395"/>
                </a:lnTo>
                <a:lnTo>
                  <a:pt x="32352" y="1576"/>
                </a:lnTo>
                <a:lnTo>
                  <a:pt x="20765" y="4372"/>
                </a:lnTo>
                <a:lnTo>
                  <a:pt x="11582" y="9753"/>
                </a:lnTo>
                <a:lnTo>
                  <a:pt x="5414" y="16856"/>
                </a:lnTo>
                <a:lnTo>
                  <a:pt x="2045" y="25927"/>
                </a:lnTo>
                <a:lnTo>
                  <a:pt x="421" y="39625"/>
                </a:lnTo>
                <a:lnTo>
                  <a:pt x="0" y="60159"/>
                </a:lnTo>
                <a:lnTo>
                  <a:pt x="221" y="70330"/>
                </a:lnTo>
                <a:lnTo>
                  <a:pt x="1552" y="83694"/>
                </a:lnTo>
                <a:lnTo>
                  <a:pt x="4572" y="94284"/>
                </a:lnTo>
                <a:lnTo>
                  <a:pt x="8247" y="100162"/>
                </a:lnTo>
                <a:lnTo>
                  <a:pt x="18607" y="107696"/>
                </a:lnTo>
                <a:lnTo>
                  <a:pt x="32435" y="110286"/>
                </a:lnTo>
                <a:lnTo>
                  <a:pt x="27711" y="96265"/>
                </a:lnTo>
                <a:lnTo>
                  <a:pt x="23761" y="94729"/>
                </a:lnTo>
                <a:lnTo>
                  <a:pt x="20866" y="91681"/>
                </a:lnTo>
                <a:lnTo>
                  <a:pt x="17360" y="87731"/>
                </a:lnTo>
                <a:lnTo>
                  <a:pt x="15392" y="81787"/>
                </a:lnTo>
                <a:lnTo>
                  <a:pt x="15392" y="60629"/>
                </a:lnTo>
                <a:lnTo>
                  <a:pt x="17360" y="54076"/>
                </a:lnTo>
                <a:lnTo>
                  <a:pt x="20561" y="50406"/>
                </a:lnTo>
                <a:lnTo>
                  <a:pt x="23456" y="47053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05"/>
                </a:lnTo>
                <a:lnTo>
                  <a:pt x="43865" y="50406"/>
                </a:lnTo>
                <a:lnTo>
                  <a:pt x="47205" y="54228"/>
                </a:lnTo>
                <a:lnTo>
                  <a:pt x="48590" y="60769"/>
                </a:lnTo>
                <a:lnTo>
                  <a:pt x="48590" y="81483"/>
                </a:lnTo>
                <a:lnTo>
                  <a:pt x="46913" y="87883"/>
                </a:lnTo>
                <a:lnTo>
                  <a:pt x="43713" y="91681"/>
                </a:lnTo>
                <a:lnTo>
                  <a:pt x="41287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3651624" y="4425892"/>
            <a:ext cx="64439" cy="79057"/>
          </a:xfrm>
          <a:custGeom>
            <a:avLst/>
            <a:gdLst/>
            <a:ahLst/>
            <a:cxnLst/>
            <a:rect l="l" t="t" r="r" b="b"/>
            <a:pathLst>
              <a:path w="64439" h="79057">
                <a:moveTo>
                  <a:pt x="15544" y="31064"/>
                </a:moveTo>
                <a:lnTo>
                  <a:pt x="16154" y="22999"/>
                </a:lnTo>
                <a:lnTo>
                  <a:pt x="20878" y="18262"/>
                </a:lnTo>
                <a:lnTo>
                  <a:pt x="23761" y="15379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79"/>
                </a:lnTo>
                <a:lnTo>
                  <a:pt x="43561" y="18262"/>
                </a:lnTo>
                <a:lnTo>
                  <a:pt x="48285" y="22999"/>
                </a:lnTo>
                <a:lnTo>
                  <a:pt x="48895" y="31064"/>
                </a:lnTo>
                <a:lnTo>
                  <a:pt x="48895" y="47828"/>
                </a:lnTo>
                <a:lnTo>
                  <a:pt x="48285" y="55892"/>
                </a:lnTo>
                <a:lnTo>
                  <a:pt x="43561" y="60629"/>
                </a:lnTo>
                <a:lnTo>
                  <a:pt x="40665" y="63512"/>
                </a:lnTo>
                <a:lnTo>
                  <a:pt x="36715" y="65189"/>
                </a:lnTo>
                <a:lnTo>
                  <a:pt x="27571" y="65189"/>
                </a:lnTo>
                <a:lnTo>
                  <a:pt x="23761" y="63512"/>
                </a:lnTo>
                <a:lnTo>
                  <a:pt x="20878" y="60629"/>
                </a:lnTo>
                <a:lnTo>
                  <a:pt x="16154" y="55892"/>
                </a:lnTo>
                <a:lnTo>
                  <a:pt x="21628" y="79057"/>
                </a:lnTo>
                <a:lnTo>
                  <a:pt x="42659" y="79057"/>
                </a:lnTo>
                <a:lnTo>
                  <a:pt x="50266" y="75095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28"/>
                </a:lnTo>
                <a:lnTo>
                  <a:pt x="15544" y="31064"/>
                </a:lnTo>
                <a:close/>
              </a:path>
              <a:path w="64439" h="79057">
                <a:moveTo>
                  <a:pt x="14173" y="75095"/>
                </a:moveTo>
                <a:lnTo>
                  <a:pt x="21628" y="79057"/>
                </a:lnTo>
                <a:lnTo>
                  <a:pt x="16154" y="55892"/>
                </a:lnTo>
                <a:lnTo>
                  <a:pt x="15544" y="47828"/>
                </a:lnTo>
                <a:lnTo>
                  <a:pt x="14173" y="3949"/>
                </a:lnTo>
                <a:lnTo>
                  <a:pt x="9144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4" y="69900"/>
                </a:lnTo>
                <a:lnTo>
                  <a:pt x="14173" y="7509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3737121" y="4395416"/>
            <a:ext cx="64122" cy="108623"/>
          </a:xfrm>
          <a:custGeom>
            <a:avLst/>
            <a:gdLst/>
            <a:ahLst/>
            <a:cxnLst/>
            <a:rect l="l" t="t" r="r" b="b"/>
            <a:pathLst>
              <a:path w="64122" h="108623">
                <a:moveTo>
                  <a:pt x="15519" y="31381"/>
                </a:moveTo>
                <a:lnTo>
                  <a:pt x="0" y="31381"/>
                </a:lnTo>
                <a:lnTo>
                  <a:pt x="0" y="108623"/>
                </a:lnTo>
                <a:lnTo>
                  <a:pt x="15519" y="108623"/>
                </a:lnTo>
                <a:lnTo>
                  <a:pt x="48590" y="55460"/>
                </a:lnTo>
                <a:lnTo>
                  <a:pt x="48590" y="108623"/>
                </a:lnTo>
                <a:lnTo>
                  <a:pt x="64122" y="108623"/>
                </a:lnTo>
                <a:lnTo>
                  <a:pt x="64122" y="31381"/>
                </a:lnTo>
                <a:lnTo>
                  <a:pt x="48590" y="31381"/>
                </a:lnTo>
                <a:lnTo>
                  <a:pt x="15519" y="83794"/>
                </a:lnTo>
                <a:lnTo>
                  <a:pt x="15519" y="31381"/>
                </a:lnTo>
                <a:close/>
              </a:path>
              <a:path w="64122" h="108623">
                <a:moveTo>
                  <a:pt x="21018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6" y="19967"/>
                </a:lnTo>
                <a:lnTo>
                  <a:pt x="50466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46" y="7162"/>
                </a:lnTo>
                <a:lnTo>
                  <a:pt x="38531" y="10363"/>
                </a:lnTo>
                <a:lnTo>
                  <a:pt x="25730" y="10363"/>
                </a:lnTo>
                <a:lnTo>
                  <a:pt x="21628" y="7162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3825506" y="4494739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4941064" y="1879791"/>
            <a:ext cx="306565" cy="240982"/>
          </a:xfrm>
          <a:custGeom>
            <a:avLst/>
            <a:gdLst/>
            <a:ahLst/>
            <a:cxnLst/>
            <a:rect l="l" t="t" r="r" b="b"/>
            <a:pathLst>
              <a:path w="306565" h="240982">
                <a:moveTo>
                  <a:pt x="239522" y="14465"/>
                </a:moveTo>
                <a:lnTo>
                  <a:pt x="245878" y="46430"/>
                </a:lnTo>
                <a:lnTo>
                  <a:pt x="258820" y="43355"/>
                </a:lnTo>
                <a:lnTo>
                  <a:pt x="271068" y="39598"/>
                </a:lnTo>
                <a:lnTo>
                  <a:pt x="282622" y="35160"/>
                </a:lnTo>
                <a:lnTo>
                  <a:pt x="293481" y="30042"/>
                </a:lnTo>
                <a:lnTo>
                  <a:pt x="303644" y="24244"/>
                </a:lnTo>
                <a:lnTo>
                  <a:pt x="306565" y="0"/>
                </a:lnTo>
                <a:lnTo>
                  <a:pt x="302845" y="1583"/>
                </a:lnTo>
                <a:lnTo>
                  <a:pt x="292683" y="5181"/>
                </a:lnTo>
                <a:lnTo>
                  <a:pt x="281270" y="8268"/>
                </a:lnTo>
                <a:lnTo>
                  <a:pt x="268607" y="10845"/>
                </a:lnTo>
                <a:lnTo>
                  <a:pt x="254691" y="12911"/>
                </a:lnTo>
                <a:lnTo>
                  <a:pt x="239522" y="14465"/>
                </a:lnTo>
                <a:close/>
              </a:path>
              <a:path w="306565" h="240982">
                <a:moveTo>
                  <a:pt x="185263" y="-32332"/>
                </a:moveTo>
                <a:lnTo>
                  <a:pt x="192738" y="-43539"/>
                </a:lnTo>
                <a:lnTo>
                  <a:pt x="200977" y="-55346"/>
                </a:lnTo>
                <a:lnTo>
                  <a:pt x="201218" y="-55880"/>
                </a:lnTo>
                <a:lnTo>
                  <a:pt x="202133" y="-58559"/>
                </a:lnTo>
                <a:lnTo>
                  <a:pt x="200380" y="-61480"/>
                </a:lnTo>
                <a:lnTo>
                  <a:pt x="179349" y="-74625"/>
                </a:lnTo>
                <a:lnTo>
                  <a:pt x="178181" y="-75260"/>
                </a:lnTo>
                <a:lnTo>
                  <a:pt x="175120" y="-75501"/>
                </a:lnTo>
                <a:lnTo>
                  <a:pt x="171945" y="-74053"/>
                </a:lnTo>
                <a:lnTo>
                  <a:pt x="169227" y="-70548"/>
                </a:lnTo>
                <a:lnTo>
                  <a:pt x="166103" y="-67424"/>
                </a:lnTo>
                <a:lnTo>
                  <a:pt x="161239" y="-62953"/>
                </a:lnTo>
                <a:lnTo>
                  <a:pt x="153995" y="-56404"/>
                </a:lnTo>
                <a:lnTo>
                  <a:pt x="143498" y="-47475"/>
                </a:lnTo>
                <a:lnTo>
                  <a:pt x="136271" y="-42214"/>
                </a:lnTo>
                <a:lnTo>
                  <a:pt x="131495" y="-39293"/>
                </a:lnTo>
                <a:lnTo>
                  <a:pt x="128333" y="-37833"/>
                </a:lnTo>
                <a:lnTo>
                  <a:pt x="126771" y="-37833"/>
                </a:lnTo>
                <a:lnTo>
                  <a:pt x="123075" y="-38315"/>
                </a:lnTo>
                <a:lnTo>
                  <a:pt x="120345" y="-38900"/>
                </a:lnTo>
                <a:lnTo>
                  <a:pt x="117424" y="-39293"/>
                </a:lnTo>
                <a:lnTo>
                  <a:pt x="113626" y="-37833"/>
                </a:lnTo>
                <a:lnTo>
                  <a:pt x="113334" y="-34912"/>
                </a:lnTo>
                <a:lnTo>
                  <a:pt x="113525" y="-31737"/>
                </a:lnTo>
                <a:lnTo>
                  <a:pt x="114312" y="-28435"/>
                </a:lnTo>
                <a:lnTo>
                  <a:pt x="115671" y="-25273"/>
                </a:lnTo>
                <a:lnTo>
                  <a:pt x="117627" y="-20396"/>
                </a:lnTo>
                <a:lnTo>
                  <a:pt x="120827" y="-15963"/>
                </a:lnTo>
                <a:lnTo>
                  <a:pt x="125323" y="-11976"/>
                </a:lnTo>
                <a:lnTo>
                  <a:pt x="129794" y="-7975"/>
                </a:lnTo>
                <a:lnTo>
                  <a:pt x="134848" y="-5994"/>
                </a:lnTo>
                <a:lnTo>
                  <a:pt x="142252" y="-5994"/>
                </a:lnTo>
                <a:lnTo>
                  <a:pt x="145910" y="-6718"/>
                </a:lnTo>
                <a:lnTo>
                  <a:pt x="149745" y="-8026"/>
                </a:lnTo>
                <a:lnTo>
                  <a:pt x="153060" y="-9791"/>
                </a:lnTo>
                <a:lnTo>
                  <a:pt x="155689" y="-11391"/>
                </a:lnTo>
                <a:lnTo>
                  <a:pt x="158772" y="-13038"/>
                </a:lnTo>
                <a:lnTo>
                  <a:pt x="153126" y="-1859"/>
                </a:lnTo>
                <a:lnTo>
                  <a:pt x="147218" y="9639"/>
                </a:lnTo>
                <a:lnTo>
                  <a:pt x="145707" y="12543"/>
                </a:lnTo>
                <a:lnTo>
                  <a:pt x="139771" y="23641"/>
                </a:lnTo>
                <a:lnTo>
                  <a:pt x="133502" y="34912"/>
                </a:lnTo>
                <a:lnTo>
                  <a:pt x="132972" y="35012"/>
                </a:lnTo>
                <a:lnTo>
                  <a:pt x="118486" y="38024"/>
                </a:lnTo>
                <a:lnTo>
                  <a:pt x="104971" y="41406"/>
                </a:lnTo>
                <a:lnTo>
                  <a:pt x="92426" y="45157"/>
                </a:lnTo>
                <a:lnTo>
                  <a:pt x="80852" y="49279"/>
                </a:lnTo>
                <a:lnTo>
                  <a:pt x="70249" y="53771"/>
                </a:lnTo>
                <a:lnTo>
                  <a:pt x="60617" y="58635"/>
                </a:lnTo>
                <a:lnTo>
                  <a:pt x="46636" y="66992"/>
                </a:lnTo>
                <a:lnTo>
                  <a:pt x="35816" y="74618"/>
                </a:lnTo>
                <a:lnTo>
                  <a:pt x="26599" y="82378"/>
                </a:lnTo>
                <a:lnTo>
                  <a:pt x="18986" y="90271"/>
                </a:lnTo>
                <a:lnTo>
                  <a:pt x="9711" y="102755"/>
                </a:lnTo>
                <a:lnTo>
                  <a:pt x="10718" y="128663"/>
                </a:lnTo>
                <a:lnTo>
                  <a:pt x="11684" y="125158"/>
                </a:lnTo>
                <a:lnTo>
                  <a:pt x="12661" y="121666"/>
                </a:lnTo>
                <a:lnTo>
                  <a:pt x="14122" y="118148"/>
                </a:lnTo>
                <a:lnTo>
                  <a:pt x="16065" y="114642"/>
                </a:lnTo>
                <a:lnTo>
                  <a:pt x="19393" y="109715"/>
                </a:lnTo>
                <a:lnTo>
                  <a:pt x="27210" y="101151"/>
                </a:lnTo>
                <a:lnTo>
                  <a:pt x="37446" y="92866"/>
                </a:lnTo>
                <a:lnTo>
                  <a:pt x="50101" y="84861"/>
                </a:lnTo>
                <a:lnTo>
                  <a:pt x="55183" y="82177"/>
                </a:lnTo>
                <a:lnTo>
                  <a:pt x="65363" y="77819"/>
                </a:lnTo>
                <a:lnTo>
                  <a:pt x="76765" y="74126"/>
                </a:lnTo>
                <a:lnTo>
                  <a:pt x="89388" y="71098"/>
                </a:lnTo>
                <a:lnTo>
                  <a:pt x="103233" y="68733"/>
                </a:lnTo>
                <a:lnTo>
                  <a:pt x="118300" y="67030"/>
                </a:lnTo>
                <a:lnTo>
                  <a:pt x="115640" y="72060"/>
                </a:lnTo>
                <a:lnTo>
                  <a:pt x="109329" y="82998"/>
                </a:lnTo>
                <a:lnTo>
                  <a:pt x="102427" y="93686"/>
                </a:lnTo>
                <a:lnTo>
                  <a:pt x="94932" y="104127"/>
                </a:lnTo>
                <a:lnTo>
                  <a:pt x="84700" y="116711"/>
                </a:lnTo>
                <a:lnTo>
                  <a:pt x="76025" y="125887"/>
                </a:lnTo>
                <a:lnTo>
                  <a:pt x="67183" y="133921"/>
                </a:lnTo>
                <a:lnTo>
                  <a:pt x="60566" y="139484"/>
                </a:lnTo>
                <a:lnTo>
                  <a:pt x="53936" y="143941"/>
                </a:lnTo>
                <a:lnTo>
                  <a:pt x="47320" y="147307"/>
                </a:lnTo>
                <a:lnTo>
                  <a:pt x="40703" y="150647"/>
                </a:lnTo>
                <a:lnTo>
                  <a:pt x="34569" y="152336"/>
                </a:lnTo>
                <a:lnTo>
                  <a:pt x="23266" y="152336"/>
                </a:lnTo>
                <a:lnTo>
                  <a:pt x="18745" y="150647"/>
                </a:lnTo>
                <a:lnTo>
                  <a:pt x="15341" y="147307"/>
                </a:lnTo>
                <a:lnTo>
                  <a:pt x="17335" y="161963"/>
                </a:lnTo>
                <a:lnTo>
                  <a:pt x="30187" y="161963"/>
                </a:lnTo>
                <a:lnTo>
                  <a:pt x="34810" y="161290"/>
                </a:lnTo>
                <a:lnTo>
                  <a:pt x="39585" y="159918"/>
                </a:lnTo>
                <a:lnTo>
                  <a:pt x="44361" y="158559"/>
                </a:lnTo>
                <a:lnTo>
                  <a:pt x="49072" y="156616"/>
                </a:lnTo>
                <a:lnTo>
                  <a:pt x="53746" y="154076"/>
                </a:lnTo>
                <a:lnTo>
                  <a:pt x="55553" y="153138"/>
                </a:lnTo>
                <a:lnTo>
                  <a:pt x="65646" y="147047"/>
                </a:lnTo>
                <a:lnTo>
                  <a:pt x="75574" y="139599"/>
                </a:lnTo>
                <a:lnTo>
                  <a:pt x="85336" y="130795"/>
                </a:lnTo>
                <a:lnTo>
                  <a:pt x="94932" y="120637"/>
                </a:lnTo>
                <a:lnTo>
                  <a:pt x="100097" y="114593"/>
                </a:lnTo>
                <a:lnTo>
                  <a:pt x="108104" y="104515"/>
                </a:lnTo>
                <a:lnTo>
                  <a:pt x="115561" y="94202"/>
                </a:lnTo>
                <a:lnTo>
                  <a:pt x="122465" y="83654"/>
                </a:lnTo>
                <a:lnTo>
                  <a:pt x="128816" y="72872"/>
                </a:lnTo>
                <a:lnTo>
                  <a:pt x="131152" y="68643"/>
                </a:lnTo>
                <a:lnTo>
                  <a:pt x="132715" y="65773"/>
                </a:lnTo>
                <a:lnTo>
                  <a:pt x="135431" y="64091"/>
                </a:lnTo>
                <a:lnTo>
                  <a:pt x="148005" y="62096"/>
                </a:lnTo>
                <a:lnTo>
                  <a:pt x="160554" y="60155"/>
                </a:lnTo>
                <a:lnTo>
                  <a:pt x="173075" y="58267"/>
                </a:lnTo>
                <a:lnTo>
                  <a:pt x="187027" y="56239"/>
                </a:lnTo>
                <a:lnTo>
                  <a:pt x="199594" y="54452"/>
                </a:lnTo>
                <a:lnTo>
                  <a:pt x="212077" y="52717"/>
                </a:lnTo>
                <a:lnTo>
                  <a:pt x="211340" y="54330"/>
                </a:lnTo>
                <a:lnTo>
                  <a:pt x="210312" y="57683"/>
                </a:lnTo>
                <a:lnTo>
                  <a:pt x="206625" y="70286"/>
                </a:lnTo>
                <a:lnTo>
                  <a:pt x="204330" y="82372"/>
                </a:lnTo>
                <a:lnTo>
                  <a:pt x="203250" y="90258"/>
                </a:lnTo>
                <a:lnTo>
                  <a:pt x="202717" y="96634"/>
                </a:lnTo>
                <a:lnTo>
                  <a:pt x="202732" y="103231"/>
                </a:lnTo>
                <a:lnTo>
                  <a:pt x="203936" y="116351"/>
                </a:lnTo>
                <a:lnTo>
                  <a:pt x="207060" y="128737"/>
                </a:lnTo>
                <a:lnTo>
                  <a:pt x="212106" y="140389"/>
                </a:lnTo>
                <a:lnTo>
                  <a:pt x="219075" y="151307"/>
                </a:lnTo>
                <a:lnTo>
                  <a:pt x="228403" y="161062"/>
                </a:lnTo>
                <a:lnTo>
                  <a:pt x="239095" y="167729"/>
                </a:lnTo>
                <a:lnTo>
                  <a:pt x="251471" y="171729"/>
                </a:lnTo>
                <a:lnTo>
                  <a:pt x="265531" y="173062"/>
                </a:lnTo>
                <a:lnTo>
                  <a:pt x="268122" y="173017"/>
                </a:lnTo>
                <a:lnTo>
                  <a:pt x="281022" y="171307"/>
                </a:lnTo>
                <a:lnTo>
                  <a:pt x="293007" y="167128"/>
                </a:lnTo>
                <a:lnTo>
                  <a:pt x="304076" y="160477"/>
                </a:lnTo>
                <a:lnTo>
                  <a:pt x="315014" y="151504"/>
                </a:lnTo>
                <a:lnTo>
                  <a:pt x="323966" y="142519"/>
                </a:lnTo>
                <a:lnTo>
                  <a:pt x="331533" y="133057"/>
                </a:lnTo>
                <a:lnTo>
                  <a:pt x="336994" y="125450"/>
                </a:lnTo>
                <a:lnTo>
                  <a:pt x="341172" y="118211"/>
                </a:lnTo>
                <a:lnTo>
                  <a:pt x="344106" y="111290"/>
                </a:lnTo>
                <a:lnTo>
                  <a:pt x="347027" y="104381"/>
                </a:lnTo>
                <a:lnTo>
                  <a:pt x="348475" y="99263"/>
                </a:lnTo>
                <a:lnTo>
                  <a:pt x="348475" y="94589"/>
                </a:lnTo>
                <a:lnTo>
                  <a:pt x="344678" y="91287"/>
                </a:lnTo>
                <a:lnTo>
                  <a:pt x="339178" y="97269"/>
                </a:lnTo>
                <a:lnTo>
                  <a:pt x="338353" y="100037"/>
                </a:lnTo>
                <a:lnTo>
                  <a:pt x="337235" y="102819"/>
                </a:lnTo>
                <a:lnTo>
                  <a:pt x="335775" y="106032"/>
                </a:lnTo>
                <a:lnTo>
                  <a:pt x="334314" y="109245"/>
                </a:lnTo>
                <a:lnTo>
                  <a:pt x="332600" y="112509"/>
                </a:lnTo>
                <a:lnTo>
                  <a:pt x="330657" y="115823"/>
                </a:lnTo>
                <a:lnTo>
                  <a:pt x="326758" y="122047"/>
                </a:lnTo>
                <a:lnTo>
                  <a:pt x="321792" y="127698"/>
                </a:lnTo>
                <a:lnTo>
                  <a:pt x="315760" y="132765"/>
                </a:lnTo>
                <a:lnTo>
                  <a:pt x="309727" y="137820"/>
                </a:lnTo>
                <a:lnTo>
                  <a:pt x="302526" y="140347"/>
                </a:lnTo>
                <a:lnTo>
                  <a:pt x="290830" y="140347"/>
                </a:lnTo>
                <a:lnTo>
                  <a:pt x="287426" y="140055"/>
                </a:lnTo>
                <a:lnTo>
                  <a:pt x="283921" y="139471"/>
                </a:lnTo>
                <a:lnTo>
                  <a:pt x="280416" y="138887"/>
                </a:lnTo>
                <a:lnTo>
                  <a:pt x="276809" y="138010"/>
                </a:lnTo>
                <a:lnTo>
                  <a:pt x="273113" y="136842"/>
                </a:lnTo>
                <a:lnTo>
                  <a:pt x="269355" y="135528"/>
                </a:lnTo>
                <a:lnTo>
                  <a:pt x="258245" y="130207"/>
                </a:lnTo>
                <a:lnTo>
                  <a:pt x="247715" y="122927"/>
                </a:lnTo>
                <a:lnTo>
                  <a:pt x="237769" y="113690"/>
                </a:lnTo>
                <a:lnTo>
                  <a:pt x="233004" y="107985"/>
                </a:lnTo>
                <a:lnTo>
                  <a:pt x="226727" y="97049"/>
                </a:lnTo>
                <a:lnTo>
                  <a:pt x="222960" y="84785"/>
                </a:lnTo>
                <a:lnTo>
                  <a:pt x="221703" y="71196"/>
                </a:lnTo>
                <a:lnTo>
                  <a:pt x="221703" y="67881"/>
                </a:lnTo>
                <a:lnTo>
                  <a:pt x="221996" y="64401"/>
                </a:lnTo>
                <a:lnTo>
                  <a:pt x="222580" y="60794"/>
                </a:lnTo>
                <a:lnTo>
                  <a:pt x="223164" y="57175"/>
                </a:lnTo>
                <a:lnTo>
                  <a:pt x="223951" y="53517"/>
                </a:lnTo>
                <a:lnTo>
                  <a:pt x="224917" y="49796"/>
                </a:lnTo>
                <a:lnTo>
                  <a:pt x="232243" y="48825"/>
                </a:lnTo>
                <a:lnTo>
                  <a:pt x="245878" y="46430"/>
                </a:lnTo>
                <a:lnTo>
                  <a:pt x="239522" y="14465"/>
                </a:lnTo>
                <a:lnTo>
                  <a:pt x="243637" y="8992"/>
                </a:lnTo>
                <a:lnTo>
                  <a:pt x="251687" y="-774"/>
                </a:lnTo>
                <a:lnTo>
                  <a:pt x="260413" y="-10223"/>
                </a:lnTo>
                <a:lnTo>
                  <a:pt x="265232" y="-15042"/>
                </a:lnTo>
                <a:lnTo>
                  <a:pt x="274607" y="-23715"/>
                </a:lnTo>
                <a:lnTo>
                  <a:pt x="284213" y="-31699"/>
                </a:lnTo>
                <a:lnTo>
                  <a:pt x="296131" y="-40787"/>
                </a:lnTo>
                <a:lnTo>
                  <a:pt x="306650" y="-47826"/>
                </a:lnTo>
                <a:lnTo>
                  <a:pt x="316928" y="-53746"/>
                </a:lnTo>
                <a:lnTo>
                  <a:pt x="331601" y="-60157"/>
                </a:lnTo>
                <a:lnTo>
                  <a:pt x="342049" y="-62077"/>
                </a:lnTo>
                <a:lnTo>
                  <a:pt x="346138" y="-62077"/>
                </a:lnTo>
                <a:lnTo>
                  <a:pt x="349008" y="-60807"/>
                </a:lnTo>
                <a:lnTo>
                  <a:pt x="350672" y="-58267"/>
                </a:lnTo>
                <a:lnTo>
                  <a:pt x="352323" y="-55740"/>
                </a:lnTo>
                <a:lnTo>
                  <a:pt x="353148" y="-52628"/>
                </a:lnTo>
                <a:lnTo>
                  <a:pt x="353148" y="-45427"/>
                </a:lnTo>
                <a:lnTo>
                  <a:pt x="352272" y="-41427"/>
                </a:lnTo>
                <a:lnTo>
                  <a:pt x="350520" y="-36957"/>
                </a:lnTo>
                <a:lnTo>
                  <a:pt x="348767" y="-32473"/>
                </a:lnTo>
                <a:lnTo>
                  <a:pt x="345846" y="-27990"/>
                </a:lnTo>
                <a:lnTo>
                  <a:pt x="341757" y="-23520"/>
                </a:lnTo>
                <a:lnTo>
                  <a:pt x="339463" y="-21024"/>
                </a:lnTo>
                <a:lnTo>
                  <a:pt x="330942" y="-13725"/>
                </a:lnTo>
                <a:lnTo>
                  <a:pt x="319976" y="-6717"/>
                </a:lnTo>
                <a:lnTo>
                  <a:pt x="306565" y="0"/>
                </a:lnTo>
                <a:lnTo>
                  <a:pt x="303644" y="24244"/>
                </a:lnTo>
                <a:lnTo>
                  <a:pt x="316397" y="15703"/>
                </a:lnTo>
                <a:lnTo>
                  <a:pt x="327081" y="7464"/>
                </a:lnTo>
                <a:lnTo>
                  <a:pt x="336525" y="-990"/>
                </a:lnTo>
                <a:lnTo>
                  <a:pt x="344727" y="-9659"/>
                </a:lnTo>
                <a:lnTo>
                  <a:pt x="351688" y="-18542"/>
                </a:lnTo>
                <a:lnTo>
                  <a:pt x="358897" y="-29963"/>
                </a:lnTo>
                <a:lnTo>
                  <a:pt x="363969" y="-41033"/>
                </a:lnTo>
                <a:lnTo>
                  <a:pt x="366687" y="-48437"/>
                </a:lnTo>
                <a:lnTo>
                  <a:pt x="368046" y="-55257"/>
                </a:lnTo>
                <a:lnTo>
                  <a:pt x="368046" y="-67335"/>
                </a:lnTo>
                <a:lnTo>
                  <a:pt x="366534" y="-71704"/>
                </a:lnTo>
                <a:lnTo>
                  <a:pt x="363524" y="-74625"/>
                </a:lnTo>
                <a:lnTo>
                  <a:pt x="360502" y="-77546"/>
                </a:lnTo>
                <a:lnTo>
                  <a:pt x="356463" y="-79019"/>
                </a:lnTo>
                <a:lnTo>
                  <a:pt x="351396" y="-79019"/>
                </a:lnTo>
                <a:lnTo>
                  <a:pt x="334991" y="-76182"/>
                </a:lnTo>
                <a:lnTo>
                  <a:pt x="321614" y="-70840"/>
                </a:lnTo>
                <a:lnTo>
                  <a:pt x="307972" y="-63532"/>
                </a:lnTo>
                <a:lnTo>
                  <a:pt x="297196" y="-56623"/>
                </a:lnTo>
                <a:lnTo>
                  <a:pt x="286258" y="-48641"/>
                </a:lnTo>
                <a:lnTo>
                  <a:pt x="281361" y="-44819"/>
                </a:lnTo>
                <a:lnTo>
                  <a:pt x="271851" y="-36798"/>
                </a:lnTo>
                <a:lnTo>
                  <a:pt x="262482" y="-28089"/>
                </a:lnTo>
                <a:lnTo>
                  <a:pt x="253250" y="-18694"/>
                </a:lnTo>
                <a:lnTo>
                  <a:pt x="247915" y="-12846"/>
                </a:lnTo>
                <a:lnTo>
                  <a:pt x="239667" y="-3061"/>
                </a:lnTo>
                <a:lnTo>
                  <a:pt x="232001" y="7016"/>
                </a:lnTo>
                <a:lnTo>
                  <a:pt x="224917" y="17386"/>
                </a:lnTo>
                <a:lnTo>
                  <a:pt x="212592" y="19843"/>
                </a:lnTo>
                <a:lnTo>
                  <a:pt x="200117" y="22239"/>
                </a:lnTo>
                <a:lnTo>
                  <a:pt x="187680" y="24536"/>
                </a:lnTo>
                <a:lnTo>
                  <a:pt x="175956" y="26620"/>
                </a:lnTo>
                <a:lnTo>
                  <a:pt x="163435" y="28767"/>
                </a:lnTo>
                <a:lnTo>
                  <a:pt x="151015" y="30810"/>
                </a:lnTo>
                <a:lnTo>
                  <a:pt x="151701" y="29228"/>
                </a:lnTo>
                <a:lnTo>
                  <a:pt x="156331" y="19215"/>
                </a:lnTo>
                <a:lnTo>
                  <a:pt x="162093" y="7722"/>
                </a:lnTo>
                <a:lnTo>
                  <a:pt x="168986" y="-5257"/>
                </a:lnTo>
                <a:lnTo>
                  <a:pt x="172598" y="-11717"/>
                </a:lnTo>
                <a:lnTo>
                  <a:pt x="178550" y="-21724"/>
                </a:lnTo>
                <a:lnTo>
                  <a:pt x="185263" y="-32332"/>
                </a:lnTo>
                <a:close/>
              </a:path>
              <a:path w="306565" h="240982">
                <a:moveTo>
                  <a:pt x="11925" y="143941"/>
                </a:moveTo>
                <a:lnTo>
                  <a:pt x="10236" y="139776"/>
                </a:lnTo>
                <a:lnTo>
                  <a:pt x="10236" y="131876"/>
                </a:lnTo>
                <a:lnTo>
                  <a:pt x="10718" y="128663"/>
                </a:lnTo>
                <a:lnTo>
                  <a:pt x="9711" y="102755"/>
                </a:lnTo>
                <a:lnTo>
                  <a:pt x="4394" y="113423"/>
                </a:lnTo>
                <a:lnTo>
                  <a:pt x="1473" y="121043"/>
                </a:lnTo>
                <a:lnTo>
                  <a:pt x="0" y="127774"/>
                </a:lnTo>
                <a:lnTo>
                  <a:pt x="0" y="141147"/>
                </a:lnTo>
                <a:lnTo>
                  <a:pt x="2197" y="147751"/>
                </a:lnTo>
                <a:lnTo>
                  <a:pt x="6578" y="153441"/>
                </a:lnTo>
                <a:lnTo>
                  <a:pt x="10960" y="159131"/>
                </a:lnTo>
                <a:lnTo>
                  <a:pt x="17335" y="161963"/>
                </a:lnTo>
                <a:lnTo>
                  <a:pt x="15341" y="147307"/>
                </a:lnTo>
                <a:lnTo>
                  <a:pt x="11925" y="143941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5309115" y="1928131"/>
            <a:ext cx="125018" cy="94348"/>
          </a:xfrm>
          <a:custGeom>
            <a:avLst/>
            <a:gdLst/>
            <a:ahLst/>
            <a:cxnLst/>
            <a:rect l="l" t="t" r="r" b="b"/>
            <a:pathLst>
              <a:path w="125018" h="94348">
                <a:moveTo>
                  <a:pt x="34467" y="12268"/>
                </a:moveTo>
                <a:lnTo>
                  <a:pt x="29524" y="15638"/>
                </a:lnTo>
                <a:lnTo>
                  <a:pt x="19832" y="23667"/>
                </a:lnTo>
                <a:lnTo>
                  <a:pt x="10807" y="33159"/>
                </a:lnTo>
                <a:lnTo>
                  <a:pt x="7129" y="38072"/>
                </a:lnTo>
                <a:lnTo>
                  <a:pt x="1783" y="49640"/>
                </a:lnTo>
                <a:lnTo>
                  <a:pt x="0" y="62509"/>
                </a:lnTo>
                <a:lnTo>
                  <a:pt x="0" y="72440"/>
                </a:lnTo>
                <a:lnTo>
                  <a:pt x="3263" y="80238"/>
                </a:lnTo>
                <a:lnTo>
                  <a:pt x="9778" y="85877"/>
                </a:lnTo>
                <a:lnTo>
                  <a:pt x="21179" y="92344"/>
                </a:lnTo>
                <a:lnTo>
                  <a:pt x="34467" y="94348"/>
                </a:lnTo>
                <a:lnTo>
                  <a:pt x="43267" y="93694"/>
                </a:lnTo>
                <a:lnTo>
                  <a:pt x="55308" y="90539"/>
                </a:lnTo>
                <a:lnTo>
                  <a:pt x="66883" y="84767"/>
                </a:lnTo>
                <a:lnTo>
                  <a:pt x="77990" y="76377"/>
                </a:lnTo>
                <a:lnTo>
                  <a:pt x="84444" y="70054"/>
                </a:lnTo>
                <a:lnTo>
                  <a:pt x="92606" y="59475"/>
                </a:lnTo>
                <a:lnTo>
                  <a:pt x="98147" y="48294"/>
                </a:lnTo>
                <a:lnTo>
                  <a:pt x="101066" y="36512"/>
                </a:lnTo>
                <a:lnTo>
                  <a:pt x="105536" y="35547"/>
                </a:lnTo>
                <a:lnTo>
                  <a:pt x="109283" y="34315"/>
                </a:lnTo>
                <a:lnTo>
                  <a:pt x="112306" y="32867"/>
                </a:lnTo>
                <a:lnTo>
                  <a:pt x="115328" y="31394"/>
                </a:lnTo>
                <a:lnTo>
                  <a:pt x="117906" y="29794"/>
                </a:lnTo>
                <a:lnTo>
                  <a:pt x="122389" y="26098"/>
                </a:lnTo>
                <a:lnTo>
                  <a:pt x="125018" y="22631"/>
                </a:lnTo>
                <a:lnTo>
                  <a:pt x="124040" y="19189"/>
                </a:lnTo>
                <a:lnTo>
                  <a:pt x="120586" y="19964"/>
                </a:lnTo>
                <a:lnTo>
                  <a:pt x="118046" y="20345"/>
                </a:lnTo>
                <a:lnTo>
                  <a:pt x="111772" y="20447"/>
                </a:lnTo>
                <a:lnTo>
                  <a:pt x="106908" y="19570"/>
                </a:lnTo>
                <a:lnTo>
                  <a:pt x="102336" y="18021"/>
                </a:lnTo>
                <a:lnTo>
                  <a:pt x="97853" y="15290"/>
                </a:lnTo>
                <a:lnTo>
                  <a:pt x="93179" y="11684"/>
                </a:lnTo>
                <a:lnTo>
                  <a:pt x="88315" y="7505"/>
                </a:lnTo>
                <a:lnTo>
                  <a:pt x="85585" y="4965"/>
                </a:lnTo>
                <a:lnTo>
                  <a:pt x="83832" y="3505"/>
                </a:lnTo>
                <a:lnTo>
                  <a:pt x="80911" y="1460"/>
                </a:lnTo>
                <a:lnTo>
                  <a:pt x="79743" y="876"/>
                </a:lnTo>
                <a:lnTo>
                  <a:pt x="76822" y="584"/>
                </a:lnTo>
                <a:lnTo>
                  <a:pt x="73024" y="2095"/>
                </a:lnTo>
                <a:lnTo>
                  <a:pt x="71272" y="5118"/>
                </a:lnTo>
                <a:lnTo>
                  <a:pt x="69519" y="8128"/>
                </a:lnTo>
                <a:lnTo>
                  <a:pt x="68059" y="11391"/>
                </a:lnTo>
                <a:lnTo>
                  <a:pt x="66890" y="14897"/>
                </a:lnTo>
                <a:lnTo>
                  <a:pt x="65481" y="19812"/>
                </a:lnTo>
                <a:lnTo>
                  <a:pt x="64503" y="24295"/>
                </a:lnTo>
                <a:lnTo>
                  <a:pt x="64261" y="27457"/>
                </a:lnTo>
                <a:lnTo>
                  <a:pt x="64261" y="30378"/>
                </a:lnTo>
                <a:lnTo>
                  <a:pt x="65239" y="32575"/>
                </a:lnTo>
                <a:lnTo>
                  <a:pt x="69126" y="35496"/>
                </a:lnTo>
                <a:lnTo>
                  <a:pt x="73609" y="37096"/>
                </a:lnTo>
                <a:lnTo>
                  <a:pt x="76822" y="37833"/>
                </a:lnTo>
                <a:lnTo>
                  <a:pt x="79743" y="37973"/>
                </a:lnTo>
                <a:lnTo>
                  <a:pt x="86207" y="37884"/>
                </a:lnTo>
                <a:lnTo>
                  <a:pt x="91084" y="37490"/>
                </a:lnTo>
                <a:lnTo>
                  <a:pt x="94640" y="36804"/>
                </a:lnTo>
                <a:lnTo>
                  <a:pt x="92494" y="45173"/>
                </a:lnTo>
                <a:lnTo>
                  <a:pt x="88315" y="51663"/>
                </a:lnTo>
                <a:lnTo>
                  <a:pt x="82080" y="56235"/>
                </a:lnTo>
                <a:lnTo>
                  <a:pt x="75844" y="60807"/>
                </a:lnTo>
                <a:lnTo>
                  <a:pt x="68935" y="63093"/>
                </a:lnTo>
                <a:lnTo>
                  <a:pt x="53543" y="63093"/>
                </a:lnTo>
                <a:lnTo>
                  <a:pt x="47218" y="61290"/>
                </a:lnTo>
                <a:lnTo>
                  <a:pt x="42354" y="57696"/>
                </a:lnTo>
                <a:lnTo>
                  <a:pt x="37490" y="54089"/>
                </a:lnTo>
                <a:lnTo>
                  <a:pt x="34175" y="50050"/>
                </a:lnTo>
                <a:lnTo>
                  <a:pt x="32423" y="45567"/>
                </a:lnTo>
                <a:lnTo>
                  <a:pt x="32029" y="44589"/>
                </a:lnTo>
                <a:lnTo>
                  <a:pt x="31356" y="41427"/>
                </a:lnTo>
                <a:lnTo>
                  <a:pt x="31254" y="37884"/>
                </a:lnTo>
                <a:lnTo>
                  <a:pt x="31737" y="35102"/>
                </a:lnTo>
                <a:lnTo>
                  <a:pt x="32715" y="31102"/>
                </a:lnTo>
                <a:lnTo>
                  <a:pt x="33680" y="27127"/>
                </a:lnTo>
                <a:lnTo>
                  <a:pt x="36702" y="22974"/>
                </a:lnTo>
                <a:lnTo>
                  <a:pt x="41770" y="18694"/>
                </a:lnTo>
                <a:lnTo>
                  <a:pt x="44107" y="16751"/>
                </a:lnTo>
                <a:lnTo>
                  <a:pt x="46824" y="14859"/>
                </a:lnTo>
                <a:lnTo>
                  <a:pt x="49949" y="13004"/>
                </a:lnTo>
                <a:lnTo>
                  <a:pt x="53060" y="11150"/>
                </a:lnTo>
                <a:lnTo>
                  <a:pt x="56768" y="9448"/>
                </a:lnTo>
                <a:lnTo>
                  <a:pt x="61048" y="7886"/>
                </a:lnTo>
                <a:lnTo>
                  <a:pt x="62509" y="7302"/>
                </a:lnTo>
                <a:lnTo>
                  <a:pt x="65430" y="6032"/>
                </a:lnTo>
                <a:lnTo>
                  <a:pt x="68351" y="3403"/>
                </a:lnTo>
                <a:lnTo>
                  <a:pt x="66840" y="139"/>
                </a:lnTo>
                <a:lnTo>
                  <a:pt x="63969" y="0"/>
                </a:lnTo>
                <a:lnTo>
                  <a:pt x="60845" y="393"/>
                </a:lnTo>
                <a:lnTo>
                  <a:pt x="56616" y="1663"/>
                </a:lnTo>
                <a:lnTo>
                  <a:pt x="51269" y="3797"/>
                </a:lnTo>
                <a:lnTo>
                  <a:pt x="45910" y="5943"/>
                </a:lnTo>
                <a:lnTo>
                  <a:pt x="40309" y="8763"/>
                </a:lnTo>
                <a:lnTo>
                  <a:pt x="34467" y="12268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5432667" y="1844884"/>
            <a:ext cx="115366" cy="179057"/>
          </a:xfrm>
          <a:custGeom>
            <a:avLst/>
            <a:gdLst/>
            <a:ahLst/>
            <a:cxnLst/>
            <a:rect l="l" t="t" r="r" b="b"/>
            <a:pathLst>
              <a:path w="115366" h="179057">
                <a:moveTo>
                  <a:pt x="0" y="142443"/>
                </a:moveTo>
                <a:lnTo>
                  <a:pt x="94" y="147043"/>
                </a:lnTo>
                <a:lnTo>
                  <a:pt x="3824" y="159065"/>
                </a:lnTo>
                <a:lnTo>
                  <a:pt x="12992" y="169125"/>
                </a:lnTo>
                <a:lnTo>
                  <a:pt x="19225" y="173150"/>
                </a:lnTo>
                <a:lnTo>
                  <a:pt x="31009" y="177579"/>
                </a:lnTo>
                <a:lnTo>
                  <a:pt x="44399" y="179057"/>
                </a:lnTo>
                <a:lnTo>
                  <a:pt x="52703" y="178169"/>
                </a:lnTo>
                <a:lnTo>
                  <a:pt x="64370" y="173429"/>
                </a:lnTo>
                <a:lnTo>
                  <a:pt x="74917" y="164592"/>
                </a:lnTo>
                <a:lnTo>
                  <a:pt x="82129" y="154675"/>
                </a:lnTo>
                <a:lnTo>
                  <a:pt x="86814" y="142876"/>
                </a:lnTo>
                <a:lnTo>
                  <a:pt x="88506" y="129692"/>
                </a:lnTo>
                <a:lnTo>
                  <a:pt x="92405" y="129311"/>
                </a:lnTo>
                <a:lnTo>
                  <a:pt x="96100" y="128765"/>
                </a:lnTo>
                <a:lnTo>
                  <a:pt x="99593" y="128079"/>
                </a:lnTo>
                <a:lnTo>
                  <a:pt x="103123" y="127406"/>
                </a:lnTo>
                <a:lnTo>
                  <a:pt x="106121" y="126580"/>
                </a:lnTo>
                <a:lnTo>
                  <a:pt x="108661" y="125603"/>
                </a:lnTo>
                <a:lnTo>
                  <a:pt x="112890" y="124091"/>
                </a:lnTo>
                <a:lnTo>
                  <a:pt x="115366" y="121513"/>
                </a:lnTo>
                <a:lnTo>
                  <a:pt x="112737" y="121221"/>
                </a:lnTo>
                <a:lnTo>
                  <a:pt x="109537" y="120345"/>
                </a:lnTo>
                <a:lnTo>
                  <a:pt x="106222" y="119176"/>
                </a:lnTo>
                <a:lnTo>
                  <a:pt x="103123" y="117475"/>
                </a:lnTo>
                <a:lnTo>
                  <a:pt x="100190" y="115239"/>
                </a:lnTo>
                <a:lnTo>
                  <a:pt x="97269" y="112991"/>
                </a:lnTo>
                <a:lnTo>
                  <a:pt x="94538" y="110604"/>
                </a:lnTo>
                <a:lnTo>
                  <a:pt x="90436" y="106514"/>
                </a:lnTo>
                <a:lnTo>
                  <a:pt x="87337" y="103403"/>
                </a:lnTo>
                <a:lnTo>
                  <a:pt x="84213" y="99898"/>
                </a:lnTo>
                <a:lnTo>
                  <a:pt x="81203" y="96875"/>
                </a:lnTo>
                <a:lnTo>
                  <a:pt x="78282" y="94348"/>
                </a:lnTo>
                <a:lnTo>
                  <a:pt x="75361" y="91821"/>
                </a:lnTo>
                <a:lnTo>
                  <a:pt x="72529" y="90551"/>
                </a:lnTo>
                <a:lnTo>
                  <a:pt x="69799" y="90551"/>
                </a:lnTo>
                <a:lnTo>
                  <a:pt x="67678" y="91084"/>
                </a:lnTo>
                <a:lnTo>
                  <a:pt x="64947" y="93230"/>
                </a:lnTo>
                <a:lnTo>
                  <a:pt x="62217" y="96100"/>
                </a:lnTo>
                <a:lnTo>
                  <a:pt x="59880" y="99263"/>
                </a:lnTo>
                <a:lnTo>
                  <a:pt x="57543" y="102577"/>
                </a:lnTo>
                <a:lnTo>
                  <a:pt x="55791" y="106032"/>
                </a:lnTo>
                <a:lnTo>
                  <a:pt x="53695" y="110223"/>
                </a:lnTo>
                <a:lnTo>
                  <a:pt x="52336" y="114109"/>
                </a:lnTo>
                <a:lnTo>
                  <a:pt x="51993" y="117424"/>
                </a:lnTo>
                <a:lnTo>
                  <a:pt x="51993" y="121132"/>
                </a:lnTo>
                <a:lnTo>
                  <a:pt x="53974" y="123812"/>
                </a:lnTo>
                <a:lnTo>
                  <a:pt x="57975" y="125450"/>
                </a:lnTo>
                <a:lnTo>
                  <a:pt x="61963" y="127114"/>
                </a:lnTo>
                <a:lnTo>
                  <a:pt x="66306" y="128231"/>
                </a:lnTo>
                <a:lnTo>
                  <a:pt x="70967" y="128816"/>
                </a:lnTo>
                <a:lnTo>
                  <a:pt x="74917" y="129451"/>
                </a:lnTo>
                <a:lnTo>
                  <a:pt x="79006" y="129641"/>
                </a:lnTo>
                <a:lnTo>
                  <a:pt x="82651" y="131445"/>
                </a:lnTo>
                <a:lnTo>
                  <a:pt x="82651" y="138938"/>
                </a:lnTo>
                <a:lnTo>
                  <a:pt x="81102" y="143383"/>
                </a:lnTo>
                <a:lnTo>
                  <a:pt x="77990" y="147358"/>
                </a:lnTo>
                <a:lnTo>
                  <a:pt x="74866" y="151358"/>
                </a:lnTo>
                <a:lnTo>
                  <a:pt x="71272" y="153352"/>
                </a:lnTo>
                <a:lnTo>
                  <a:pt x="65963" y="153301"/>
                </a:lnTo>
                <a:lnTo>
                  <a:pt x="63080" y="153060"/>
                </a:lnTo>
                <a:lnTo>
                  <a:pt x="59194" y="152095"/>
                </a:lnTo>
                <a:lnTo>
                  <a:pt x="55295" y="150533"/>
                </a:lnTo>
                <a:lnTo>
                  <a:pt x="51701" y="148971"/>
                </a:lnTo>
                <a:lnTo>
                  <a:pt x="48196" y="147269"/>
                </a:lnTo>
                <a:lnTo>
                  <a:pt x="43510" y="145122"/>
                </a:lnTo>
                <a:lnTo>
                  <a:pt x="38849" y="142544"/>
                </a:lnTo>
                <a:lnTo>
                  <a:pt x="34759" y="140208"/>
                </a:lnTo>
                <a:lnTo>
                  <a:pt x="30962" y="137579"/>
                </a:lnTo>
                <a:lnTo>
                  <a:pt x="27457" y="134658"/>
                </a:lnTo>
                <a:lnTo>
                  <a:pt x="23952" y="131737"/>
                </a:lnTo>
                <a:lnTo>
                  <a:pt x="22199" y="128524"/>
                </a:lnTo>
                <a:lnTo>
                  <a:pt x="22199" y="119761"/>
                </a:lnTo>
                <a:lnTo>
                  <a:pt x="25996" y="113284"/>
                </a:lnTo>
                <a:lnTo>
                  <a:pt x="33591" y="105587"/>
                </a:lnTo>
                <a:lnTo>
                  <a:pt x="41516" y="97555"/>
                </a:lnTo>
                <a:lnTo>
                  <a:pt x="50415" y="88510"/>
                </a:lnTo>
                <a:lnTo>
                  <a:pt x="60172" y="78574"/>
                </a:lnTo>
                <a:lnTo>
                  <a:pt x="61480" y="77254"/>
                </a:lnTo>
                <a:lnTo>
                  <a:pt x="63949" y="74384"/>
                </a:lnTo>
                <a:lnTo>
                  <a:pt x="72086" y="64620"/>
                </a:lnTo>
                <a:lnTo>
                  <a:pt x="79159" y="54038"/>
                </a:lnTo>
                <a:lnTo>
                  <a:pt x="82842" y="45823"/>
                </a:lnTo>
                <a:lnTo>
                  <a:pt x="85556" y="33600"/>
                </a:lnTo>
                <a:lnTo>
                  <a:pt x="86461" y="18694"/>
                </a:lnTo>
                <a:lnTo>
                  <a:pt x="86461" y="11887"/>
                </a:lnTo>
                <a:lnTo>
                  <a:pt x="85674" y="7061"/>
                </a:lnTo>
                <a:lnTo>
                  <a:pt x="84112" y="4229"/>
                </a:lnTo>
                <a:lnTo>
                  <a:pt x="82549" y="1409"/>
                </a:lnTo>
                <a:lnTo>
                  <a:pt x="80721" y="0"/>
                </a:lnTo>
                <a:lnTo>
                  <a:pt x="76098" y="584"/>
                </a:lnTo>
                <a:lnTo>
                  <a:pt x="71996" y="2921"/>
                </a:lnTo>
                <a:lnTo>
                  <a:pt x="69608" y="6045"/>
                </a:lnTo>
                <a:lnTo>
                  <a:pt x="66890" y="11099"/>
                </a:lnTo>
                <a:lnTo>
                  <a:pt x="7010" y="121513"/>
                </a:lnTo>
                <a:lnTo>
                  <a:pt x="5499" y="124294"/>
                </a:lnTo>
                <a:lnTo>
                  <a:pt x="4140" y="127215"/>
                </a:lnTo>
                <a:lnTo>
                  <a:pt x="3213" y="129984"/>
                </a:lnTo>
                <a:lnTo>
                  <a:pt x="2235" y="132715"/>
                </a:lnTo>
                <a:lnTo>
                  <a:pt x="1460" y="135293"/>
                </a:lnTo>
                <a:lnTo>
                  <a:pt x="876" y="137731"/>
                </a:lnTo>
                <a:lnTo>
                  <a:pt x="0" y="142443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5549206" y="1928131"/>
            <a:ext cx="125031" cy="94348"/>
          </a:xfrm>
          <a:custGeom>
            <a:avLst/>
            <a:gdLst/>
            <a:ahLst/>
            <a:cxnLst/>
            <a:rect l="l" t="t" r="r" b="b"/>
            <a:pathLst>
              <a:path w="125031" h="94348">
                <a:moveTo>
                  <a:pt x="122402" y="26098"/>
                </a:moveTo>
                <a:lnTo>
                  <a:pt x="125031" y="22631"/>
                </a:lnTo>
                <a:lnTo>
                  <a:pt x="124040" y="19189"/>
                </a:lnTo>
                <a:lnTo>
                  <a:pt x="120599" y="19964"/>
                </a:lnTo>
                <a:lnTo>
                  <a:pt x="118059" y="20345"/>
                </a:lnTo>
                <a:lnTo>
                  <a:pt x="111785" y="20447"/>
                </a:lnTo>
                <a:lnTo>
                  <a:pt x="109245" y="20154"/>
                </a:lnTo>
                <a:lnTo>
                  <a:pt x="106908" y="19570"/>
                </a:lnTo>
                <a:lnTo>
                  <a:pt x="102349" y="18021"/>
                </a:lnTo>
                <a:lnTo>
                  <a:pt x="97853" y="15290"/>
                </a:lnTo>
                <a:lnTo>
                  <a:pt x="93192" y="11684"/>
                </a:lnTo>
                <a:lnTo>
                  <a:pt x="88315" y="7505"/>
                </a:lnTo>
                <a:lnTo>
                  <a:pt x="85585" y="4965"/>
                </a:lnTo>
                <a:lnTo>
                  <a:pt x="83832" y="3505"/>
                </a:lnTo>
                <a:lnTo>
                  <a:pt x="80911" y="1460"/>
                </a:lnTo>
                <a:lnTo>
                  <a:pt x="79743" y="876"/>
                </a:lnTo>
                <a:lnTo>
                  <a:pt x="76822" y="584"/>
                </a:lnTo>
                <a:lnTo>
                  <a:pt x="73024" y="2095"/>
                </a:lnTo>
                <a:lnTo>
                  <a:pt x="71272" y="5118"/>
                </a:lnTo>
                <a:lnTo>
                  <a:pt x="69532" y="8128"/>
                </a:lnTo>
                <a:lnTo>
                  <a:pt x="68059" y="11391"/>
                </a:lnTo>
                <a:lnTo>
                  <a:pt x="66890" y="14897"/>
                </a:lnTo>
                <a:lnTo>
                  <a:pt x="65481" y="19812"/>
                </a:lnTo>
                <a:lnTo>
                  <a:pt x="64515" y="24295"/>
                </a:lnTo>
                <a:lnTo>
                  <a:pt x="64261" y="27457"/>
                </a:lnTo>
                <a:lnTo>
                  <a:pt x="64261" y="30378"/>
                </a:lnTo>
                <a:lnTo>
                  <a:pt x="65239" y="32575"/>
                </a:lnTo>
                <a:lnTo>
                  <a:pt x="69126" y="35496"/>
                </a:lnTo>
                <a:lnTo>
                  <a:pt x="73621" y="37096"/>
                </a:lnTo>
                <a:lnTo>
                  <a:pt x="76822" y="37833"/>
                </a:lnTo>
                <a:lnTo>
                  <a:pt x="79743" y="37973"/>
                </a:lnTo>
                <a:lnTo>
                  <a:pt x="86220" y="37884"/>
                </a:lnTo>
                <a:lnTo>
                  <a:pt x="91084" y="37490"/>
                </a:lnTo>
                <a:lnTo>
                  <a:pt x="94653" y="36804"/>
                </a:lnTo>
                <a:lnTo>
                  <a:pt x="92494" y="45173"/>
                </a:lnTo>
                <a:lnTo>
                  <a:pt x="88315" y="51663"/>
                </a:lnTo>
                <a:lnTo>
                  <a:pt x="82080" y="56235"/>
                </a:lnTo>
                <a:lnTo>
                  <a:pt x="75857" y="60807"/>
                </a:lnTo>
                <a:lnTo>
                  <a:pt x="68948" y="63093"/>
                </a:lnTo>
                <a:lnTo>
                  <a:pt x="53555" y="63093"/>
                </a:lnTo>
                <a:lnTo>
                  <a:pt x="47231" y="61290"/>
                </a:lnTo>
                <a:lnTo>
                  <a:pt x="42367" y="57696"/>
                </a:lnTo>
                <a:lnTo>
                  <a:pt x="37490" y="54089"/>
                </a:lnTo>
                <a:lnTo>
                  <a:pt x="34175" y="50050"/>
                </a:lnTo>
                <a:lnTo>
                  <a:pt x="32435" y="45567"/>
                </a:lnTo>
                <a:lnTo>
                  <a:pt x="32029" y="44589"/>
                </a:lnTo>
                <a:lnTo>
                  <a:pt x="31356" y="41427"/>
                </a:lnTo>
                <a:lnTo>
                  <a:pt x="31254" y="37884"/>
                </a:lnTo>
                <a:lnTo>
                  <a:pt x="31749" y="35102"/>
                </a:lnTo>
                <a:lnTo>
                  <a:pt x="32715" y="31102"/>
                </a:lnTo>
                <a:lnTo>
                  <a:pt x="33680" y="27127"/>
                </a:lnTo>
                <a:lnTo>
                  <a:pt x="36715" y="22974"/>
                </a:lnTo>
                <a:lnTo>
                  <a:pt x="41770" y="18694"/>
                </a:lnTo>
                <a:lnTo>
                  <a:pt x="44119" y="16751"/>
                </a:lnTo>
                <a:lnTo>
                  <a:pt x="46824" y="14859"/>
                </a:lnTo>
                <a:lnTo>
                  <a:pt x="49949" y="13004"/>
                </a:lnTo>
                <a:lnTo>
                  <a:pt x="53073" y="11150"/>
                </a:lnTo>
                <a:lnTo>
                  <a:pt x="56781" y="9448"/>
                </a:lnTo>
                <a:lnTo>
                  <a:pt x="61061" y="7886"/>
                </a:lnTo>
                <a:lnTo>
                  <a:pt x="62509" y="7302"/>
                </a:lnTo>
                <a:lnTo>
                  <a:pt x="65430" y="6032"/>
                </a:lnTo>
                <a:lnTo>
                  <a:pt x="68364" y="3403"/>
                </a:lnTo>
                <a:lnTo>
                  <a:pt x="66852" y="139"/>
                </a:lnTo>
                <a:lnTo>
                  <a:pt x="63969" y="0"/>
                </a:lnTo>
                <a:lnTo>
                  <a:pt x="60858" y="393"/>
                </a:lnTo>
                <a:lnTo>
                  <a:pt x="56629" y="1663"/>
                </a:lnTo>
                <a:lnTo>
                  <a:pt x="51269" y="3797"/>
                </a:lnTo>
                <a:lnTo>
                  <a:pt x="45910" y="5943"/>
                </a:lnTo>
                <a:lnTo>
                  <a:pt x="40309" y="8763"/>
                </a:lnTo>
                <a:lnTo>
                  <a:pt x="34480" y="12268"/>
                </a:lnTo>
                <a:lnTo>
                  <a:pt x="29524" y="15643"/>
                </a:lnTo>
                <a:lnTo>
                  <a:pt x="19830" y="23670"/>
                </a:lnTo>
                <a:lnTo>
                  <a:pt x="10807" y="33159"/>
                </a:lnTo>
                <a:lnTo>
                  <a:pt x="7129" y="38072"/>
                </a:lnTo>
                <a:lnTo>
                  <a:pt x="1783" y="49640"/>
                </a:lnTo>
                <a:lnTo>
                  <a:pt x="0" y="62509"/>
                </a:lnTo>
                <a:lnTo>
                  <a:pt x="0" y="72440"/>
                </a:lnTo>
                <a:lnTo>
                  <a:pt x="3276" y="80238"/>
                </a:lnTo>
                <a:lnTo>
                  <a:pt x="9791" y="85877"/>
                </a:lnTo>
                <a:lnTo>
                  <a:pt x="21192" y="92344"/>
                </a:lnTo>
                <a:lnTo>
                  <a:pt x="34480" y="94348"/>
                </a:lnTo>
                <a:lnTo>
                  <a:pt x="43280" y="93694"/>
                </a:lnTo>
                <a:lnTo>
                  <a:pt x="55320" y="90539"/>
                </a:lnTo>
                <a:lnTo>
                  <a:pt x="66896" y="84767"/>
                </a:lnTo>
                <a:lnTo>
                  <a:pt x="78003" y="76377"/>
                </a:lnTo>
                <a:lnTo>
                  <a:pt x="84451" y="70054"/>
                </a:lnTo>
                <a:lnTo>
                  <a:pt x="92609" y="59475"/>
                </a:lnTo>
                <a:lnTo>
                  <a:pt x="98152" y="48294"/>
                </a:lnTo>
                <a:lnTo>
                  <a:pt x="101079" y="36512"/>
                </a:lnTo>
                <a:lnTo>
                  <a:pt x="105536" y="35547"/>
                </a:lnTo>
                <a:lnTo>
                  <a:pt x="109283" y="34315"/>
                </a:lnTo>
                <a:lnTo>
                  <a:pt x="112318" y="32867"/>
                </a:lnTo>
                <a:lnTo>
                  <a:pt x="115341" y="31394"/>
                </a:lnTo>
                <a:lnTo>
                  <a:pt x="117919" y="29794"/>
                </a:lnTo>
                <a:lnTo>
                  <a:pt x="122402" y="26098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5672759" y="1934559"/>
            <a:ext cx="104724" cy="86753"/>
          </a:xfrm>
          <a:custGeom>
            <a:avLst/>
            <a:gdLst/>
            <a:ahLst/>
            <a:cxnLst/>
            <a:rect l="l" t="t" r="r" b="b"/>
            <a:pathLst>
              <a:path w="104724" h="86753">
                <a:moveTo>
                  <a:pt x="73799" y="4140"/>
                </a:moveTo>
                <a:lnTo>
                  <a:pt x="71081" y="825"/>
                </a:lnTo>
                <a:lnTo>
                  <a:pt x="66598" y="0"/>
                </a:lnTo>
                <a:lnTo>
                  <a:pt x="63487" y="0"/>
                </a:lnTo>
                <a:lnTo>
                  <a:pt x="60274" y="876"/>
                </a:lnTo>
                <a:lnTo>
                  <a:pt x="56959" y="2628"/>
                </a:lnTo>
                <a:lnTo>
                  <a:pt x="53644" y="4381"/>
                </a:lnTo>
                <a:lnTo>
                  <a:pt x="50152" y="6426"/>
                </a:lnTo>
                <a:lnTo>
                  <a:pt x="46456" y="8762"/>
                </a:lnTo>
                <a:lnTo>
                  <a:pt x="3225" y="37388"/>
                </a:lnTo>
                <a:lnTo>
                  <a:pt x="977" y="38988"/>
                </a:lnTo>
                <a:lnTo>
                  <a:pt x="0" y="41579"/>
                </a:lnTo>
                <a:lnTo>
                  <a:pt x="1460" y="44399"/>
                </a:lnTo>
                <a:lnTo>
                  <a:pt x="4533" y="44107"/>
                </a:lnTo>
                <a:lnTo>
                  <a:pt x="7683" y="43141"/>
                </a:lnTo>
                <a:lnTo>
                  <a:pt x="10223" y="41770"/>
                </a:lnTo>
                <a:lnTo>
                  <a:pt x="10807" y="41376"/>
                </a:lnTo>
                <a:lnTo>
                  <a:pt x="14605" y="39585"/>
                </a:lnTo>
                <a:lnTo>
                  <a:pt x="19469" y="37388"/>
                </a:lnTo>
                <a:lnTo>
                  <a:pt x="22199" y="36220"/>
                </a:lnTo>
                <a:lnTo>
                  <a:pt x="23964" y="35344"/>
                </a:lnTo>
                <a:lnTo>
                  <a:pt x="27063" y="33985"/>
                </a:lnTo>
                <a:lnTo>
                  <a:pt x="29883" y="32816"/>
                </a:lnTo>
                <a:lnTo>
                  <a:pt x="32435" y="31838"/>
                </a:lnTo>
                <a:lnTo>
                  <a:pt x="36703" y="30378"/>
                </a:lnTo>
                <a:lnTo>
                  <a:pt x="39243" y="30619"/>
                </a:lnTo>
                <a:lnTo>
                  <a:pt x="39535" y="33299"/>
                </a:lnTo>
                <a:lnTo>
                  <a:pt x="38468" y="36271"/>
                </a:lnTo>
                <a:lnTo>
                  <a:pt x="36804" y="40017"/>
                </a:lnTo>
                <a:lnTo>
                  <a:pt x="35496" y="43091"/>
                </a:lnTo>
                <a:lnTo>
                  <a:pt x="33743" y="47167"/>
                </a:lnTo>
                <a:lnTo>
                  <a:pt x="32816" y="49847"/>
                </a:lnTo>
                <a:lnTo>
                  <a:pt x="31851" y="53162"/>
                </a:lnTo>
                <a:lnTo>
                  <a:pt x="31254" y="55206"/>
                </a:lnTo>
                <a:lnTo>
                  <a:pt x="30187" y="58762"/>
                </a:lnTo>
                <a:lnTo>
                  <a:pt x="29400" y="62471"/>
                </a:lnTo>
                <a:lnTo>
                  <a:pt x="29222" y="66014"/>
                </a:lnTo>
                <a:lnTo>
                  <a:pt x="29222" y="72631"/>
                </a:lnTo>
                <a:lnTo>
                  <a:pt x="30632" y="77749"/>
                </a:lnTo>
                <a:lnTo>
                  <a:pt x="33451" y="81343"/>
                </a:lnTo>
                <a:lnTo>
                  <a:pt x="36258" y="84950"/>
                </a:lnTo>
                <a:lnTo>
                  <a:pt x="39738" y="86753"/>
                </a:lnTo>
                <a:lnTo>
                  <a:pt x="46926" y="86753"/>
                </a:lnTo>
                <a:lnTo>
                  <a:pt x="50571" y="85775"/>
                </a:lnTo>
                <a:lnTo>
                  <a:pt x="54762" y="83832"/>
                </a:lnTo>
                <a:lnTo>
                  <a:pt x="58953" y="81876"/>
                </a:lnTo>
                <a:lnTo>
                  <a:pt x="63284" y="79552"/>
                </a:lnTo>
                <a:lnTo>
                  <a:pt x="67767" y="76822"/>
                </a:lnTo>
                <a:lnTo>
                  <a:pt x="71221" y="74485"/>
                </a:lnTo>
                <a:lnTo>
                  <a:pt x="74536" y="72148"/>
                </a:lnTo>
                <a:lnTo>
                  <a:pt x="77990" y="69811"/>
                </a:lnTo>
                <a:lnTo>
                  <a:pt x="83439" y="65722"/>
                </a:lnTo>
                <a:lnTo>
                  <a:pt x="88214" y="61925"/>
                </a:lnTo>
                <a:lnTo>
                  <a:pt x="92303" y="58419"/>
                </a:lnTo>
                <a:lnTo>
                  <a:pt x="96393" y="54914"/>
                </a:lnTo>
                <a:lnTo>
                  <a:pt x="100774" y="51117"/>
                </a:lnTo>
                <a:lnTo>
                  <a:pt x="103657" y="48005"/>
                </a:lnTo>
                <a:lnTo>
                  <a:pt x="104724" y="45275"/>
                </a:lnTo>
                <a:lnTo>
                  <a:pt x="102539" y="42456"/>
                </a:lnTo>
                <a:lnTo>
                  <a:pt x="99415" y="43713"/>
                </a:lnTo>
                <a:lnTo>
                  <a:pt x="96202" y="46545"/>
                </a:lnTo>
                <a:lnTo>
                  <a:pt x="93091" y="49263"/>
                </a:lnTo>
                <a:lnTo>
                  <a:pt x="89395" y="51993"/>
                </a:lnTo>
                <a:lnTo>
                  <a:pt x="85737" y="54330"/>
                </a:lnTo>
                <a:lnTo>
                  <a:pt x="82080" y="56667"/>
                </a:lnTo>
                <a:lnTo>
                  <a:pt x="77851" y="58813"/>
                </a:lnTo>
                <a:lnTo>
                  <a:pt x="73761" y="60363"/>
                </a:lnTo>
                <a:lnTo>
                  <a:pt x="70396" y="60756"/>
                </a:lnTo>
                <a:lnTo>
                  <a:pt x="65633" y="59829"/>
                </a:lnTo>
                <a:lnTo>
                  <a:pt x="61734" y="56133"/>
                </a:lnTo>
                <a:lnTo>
                  <a:pt x="60769" y="53555"/>
                </a:lnTo>
                <a:lnTo>
                  <a:pt x="60769" y="50241"/>
                </a:lnTo>
                <a:lnTo>
                  <a:pt x="60909" y="47510"/>
                </a:lnTo>
                <a:lnTo>
                  <a:pt x="61493" y="44792"/>
                </a:lnTo>
                <a:lnTo>
                  <a:pt x="62509" y="41770"/>
                </a:lnTo>
                <a:lnTo>
                  <a:pt x="73317" y="14312"/>
                </a:lnTo>
                <a:lnTo>
                  <a:pt x="74193" y="11391"/>
                </a:lnTo>
                <a:lnTo>
                  <a:pt x="74485" y="8762"/>
                </a:lnTo>
                <a:lnTo>
                  <a:pt x="73799" y="4140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5777632" y="1928131"/>
            <a:ext cx="125018" cy="94348"/>
          </a:xfrm>
          <a:custGeom>
            <a:avLst/>
            <a:gdLst/>
            <a:ahLst/>
            <a:cxnLst/>
            <a:rect l="l" t="t" r="r" b="b"/>
            <a:pathLst>
              <a:path w="125018" h="94348">
                <a:moveTo>
                  <a:pt x="122389" y="26098"/>
                </a:moveTo>
                <a:lnTo>
                  <a:pt x="125018" y="22631"/>
                </a:lnTo>
                <a:lnTo>
                  <a:pt x="125018" y="18897"/>
                </a:lnTo>
                <a:lnTo>
                  <a:pt x="121691" y="19761"/>
                </a:lnTo>
                <a:lnTo>
                  <a:pt x="118046" y="20345"/>
                </a:lnTo>
                <a:lnTo>
                  <a:pt x="111772" y="20447"/>
                </a:lnTo>
                <a:lnTo>
                  <a:pt x="109232" y="20154"/>
                </a:lnTo>
                <a:lnTo>
                  <a:pt x="106908" y="19570"/>
                </a:lnTo>
                <a:lnTo>
                  <a:pt x="102323" y="18021"/>
                </a:lnTo>
                <a:lnTo>
                  <a:pt x="97853" y="15290"/>
                </a:lnTo>
                <a:lnTo>
                  <a:pt x="93167" y="11684"/>
                </a:lnTo>
                <a:lnTo>
                  <a:pt x="88303" y="7505"/>
                </a:lnTo>
                <a:lnTo>
                  <a:pt x="85572" y="4965"/>
                </a:lnTo>
                <a:lnTo>
                  <a:pt x="83819" y="3505"/>
                </a:lnTo>
                <a:lnTo>
                  <a:pt x="80911" y="1460"/>
                </a:lnTo>
                <a:lnTo>
                  <a:pt x="79730" y="876"/>
                </a:lnTo>
                <a:lnTo>
                  <a:pt x="76822" y="584"/>
                </a:lnTo>
                <a:lnTo>
                  <a:pt x="73024" y="2095"/>
                </a:lnTo>
                <a:lnTo>
                  <a:pt x="71259" y="5118"/>
                </a:lnTo>
                <a:lnTo>
                  <a:pt x="69519" y="8128"/>
                </a:lnTo>
                <a:lnTo>
                  <a:pt x="68046" y="11391"/>
                </a:lnTo>
                <a:lnTo>
                  <a:pt x="66890" y="14897"/>
                </a:lnTo>
                <a:lnTo>
                  <a:pt x="65468" y="19812"/>
                </a:lnTo>
                <a:lnTo>
                  <a:pt x="64490" y="24295"/>
                </a:lnTo>
                <a:lnTo>
                  <a:pt x="64249" y="27457"/>
                </a:lnTo>
                <a:lnTo>
                  <a:pt x="64249" y="30378"/>
                </a:lnTo>
                <a:lnTo>
                  <a:pt x="65239" y="32575"/>
                </a:lnTo>
                <a:lnTo>
                  <a:pt x="69113" y="35496"/>
                </a:lnTo>
                <a:lnTo>
                  <a:pt x="73596" y="37096"/>
                </a:lnTo>
                <a:lnTo>
                  <a:pt x="76822" y="37833"/>
                </a:lnTo>
                <a:lnTo>
                  <a:pt x="79730" y="37973"/>
                </a:lnTo>
                <a:lnTo>
                  <a:pt x="86207" y="37884"/>
                </a:lnTo>
                <a:lnTo>
                  <a:pt x="91084" y="37490"/>
                </a:lnTo>
                <a:lnTo>
                  <a:pt x="94627" y="36804"/>
                </a:lnTo>
                <a:lnTo>
                  <a:pt x="92494" y="45173"/>
                </a:lnTo>
                <a:lnTo>
                  <a:pt x="88303" y="51663"/>
                </a:lnTo>
                <a:lnTo>
                  <a:pt x="82080" y="56235"/>
                </a:lnTo>
                <a:lnTo>
                  <a:pt x="75844" y="60807"/>
                </a:lnTo>
                <a:lnTo>
                  <a:pt x="68935" y="63093"/>
                </a:lnTo>
                <a:lnTo>
                  <a:pt x="53543" y="63093"/>
                </a:lnTo>
                <a:lnTo>
                  <a:pt x="47218" y="61290"/>
                </a:lnTo>
                <a:lnTo>
                  <a:pt x="42341" y="57696"/>
                </a:lnTo>
                <a:lnTo>
                  <a:pt x="37477" y="54089"/>
                </a:lnTo>
                <a:lnTo>
                  <a:pt x="34162" y="50050"/>
                </a:lnTo>
                <a:lnTo>
                  <a:pt x="32423" y="45567"/>
                </a:lnTo>
                <a:lnTo>
                  <a:pt x="32016" y="44589"/>
                </a:lnTo>
                <a:lnTo>
                  <a:pt x="31356" y="41427"/>
                </a:lnTo>
                <a:lnTo>
                  <a:pt x="31254" y="37884"/>
                </a:lnTo>
                <a:lnTo>
                  <a:pt x="31724" y="35102"/>
                </a:lnTo>
                <a:lnTo>
                  <a:pt x="32715" y="31102"/>
                </a:lnTo>
                <a:lnTo>
                  <a:pt x="33680" y="27127"/>
                </a:lnTo>
                <a:lnTo>
                  <a:pt x="36702" y="22974"/>
                </a:lnTo>
                <a:lnTo>
                  <a:pt x="41770" y="18694"/>
                </a:lnTo>
                <a:lnTo>
                  <a:pt x="44107" y="16751"/>
                </a:lnTo>
                <a:lnTo>
                  <a:pt x="46824" y="14859"/>
                </a:lnTo>
                <a:lnTo>
                  <a:pt x="49949" y="13004"/>
                </a:lnTo>
                <a:lnTo>
                  <a:pt x="53060" y="11150"/>
                </a:lnTo>
                <a:lnTo>
                  <a:pt x="56756" y="9448"/>
                </a:lnTo>
                <a:lnTo>
                  <a:pt x="61048" y="7886"/>
                </a:lnTo>
                <a:lnTo>
                  <a:pt x="62509" y="7302"/>
                </a:lnTo>
                <a:lnTo>
                  <a:pt x="65417" y="6032"/>
                </a:lnTo>
                <a:lnTo>
                  <a:pt x="68338" y="3403"/>
                </a:lnTo>
                <a:lnTo>
                  <a:pt x="66840" y="139"/>
                </a:lnTo>
                <a:lnTo>
                  <a:pt x="63969" y="0"/>
                </a:lnTo>
                <a:lnTo>
                  <a:pt x="60845" y="393"/>
                </a:lnTo>
                <a:lnTo>
                  <a:pt x="56603" y="1663"/>
                </a:lnTo>
                <a:lnTo>
                  <a:pt x="51257" y="3797"/>
                </a:lnTo>
                <a:lnTo>
                  <a:pt x="45897" y="5943"/>
                </a:lnTo>
                <a:lnTo>
                  <a:pt x="40309" y="8763"/>
                </a:lnTo>
                <a:lnTo>
                  <a:pt x="34455" y="12268"/>
                </a:lnTo>
                <a:lnTo>
                  <a:pt x="29517" y="15638"/>
                </a:lnTo>
                <a:lnTo>
                  <a:pt x="19829" y="23667"/>
                </a:lnTo>
                <a:lnTo>
                  <a:pt x="10794" y="33159"/>
                </a:lnTo>
                <a:lnTo>
                  <a:pt x="7120" y="38069"/>
                </a:lnTo>
                <a:lnTo>
                  <a:pt x="1779" y="49638"/>
                </a:lnTo>
                <a:lnTo>
                  <a:pt x="0" y="62509"/>
                </a:lnTo>
                <a:lnTo>
                  <a:pt x="0" y="72440"/>
                </a:lnTo>
                <a:lnTo>
                  <a:pt x="3251" y="80238"/>
                </a:lnTo>
                <a:lnTo>
                  <a:pt x="9766" y="85877"/>
                </a:lnTo>
                <a:lnTo>
                  <a:pt x="21171" y="92344"/>
                </a:lnTo>
                <a:lnTo>
                  <a:pt x="34455" y="94348"/>
                </a:lnTo>
                <a:lnTo>
                  <a:pt x="43264" y="93693"/>
                </a:lnTo>
                <a:lnTo>
                  <a:pt x="55302" y="90536"/>
                </a:lnTo>
                <a:lnTo>
                  <a:pt x="66878" y="84766"/>
                </a:lnTo>
                <a:lnTo>
                  <a:pt x="77990" y="76377"/>
                </a:lnTo>
                <a:lnTo>
                  <a:pt x="84440" y="70058"/>
                </a:lnTo>
                <a:lnTo>
                  <a:pt x="92603" y="59478"/>
                </a:lnTo>
                <a:lnTo>
                  <a:pt x="98142" y="48295"/>
                </a:lnTo>
                <a:lnTo>
                  <a:pt x="101053" y="36512"/>
                </a:lnTo>
                <a:lnTo>
                  <a:pt x="105536" y="35547"/>
                </a:lnTo>
                <a:lnTo>
                  <a:pt x="109283" y="34315"/>
                </a:lnTo>
                <a:lnTo>
                  <a:pt x="112306" y="32867"/>
                </a:lnTo>
                <a:lnTo>
                  <a:pt x="115315" y="31394"/>
                </a:lnTo>
                <a:lnTo>
                  <a:pt x="117894" y="29794"/>
                </a:lnTo>
                <a:lnTo>
                  <a:pt x="122389" y="26098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5894754" y="1936018"/>
            <a:ext cx="139039" cy="168541"/>
          </a:xfrm>
          <a:custGeom>
            <a:avLst/>
            <a:gdLst/>
            <a:ahLst/>
            <a:cxnLst/>
            <a:rect l="l" t="t" r="r" b="b"/>
            <a:pathLst>
              <a:path w="139039" h="168541">
                <a:moveTo>
                  <a:pt x="110109" y="42646"/>
                </a:moveTo>
                <a:lnTo>
                  <a:pt x="111975" y="38760"/>
                </a:lnTo>
                <a:lnTo>
                  <a:pt x="113906" y="34467"/>
                </a:lnTo>
                <a:lnTo>
                  <a:pt x="114655" y="33261"/>
                </a:lnTo>
                <a:lnTo>
                  <a:pt x="115963" y="30378"/>
                </a:lnTo>
                <a:lnTo>
                  <a:pt x="117906" y="25895"/>
                </a:lnTo>
                <a:lnTo>
                  <a:pt x="119659" y="21577"/>
                </a:lnTo>
                <a:lnTo>
                  <a:pt x="121221" y="17386"/>
                </a:lnTo>
                <a:lnTo>
                  <a:pt x="122770" y="13195"/>
                </a:lnTo>
                <a:lnTo>
                  <a:pt x="123558" y="10223"/>
                </a:lnTo>
                <a:lnTo>
                  <a:pt x="123558" y="6134"/>
                </a:lnTo>
                <a:lnTo>
                  <a:pt x="121793" y="2628"/>
                </a:lnTo>
                <a:lnTo>
                  <a:pt x="118300" y="0"/>
                </a:lnTo>
                <a:lnTo>
                  <a:pt x="115468" y="0"/>
                </a:lnTo>
                <a:lnTo>
                  <a:pt x="112166" y="1612"/>
                </a:lnTo>
                <a:lnTo>
                  <a:pt x="109347" y="3797"/>
                </a:lnTo>
                <a:lnTo>
                  <a:pt x="107099" y="6616"/>
                </a:lnTo>
                <a:lnTo>
                  <a:pt x="105346" y="9156"/>
                </a:lnTo>
                <a:lnTo>
                  <a:pt x="103009" y="11874"/>
                </a:lnTo>
                <a:lnTo>
                  <a:pt x="99898" y="15189"/>
                </a:lnTo>
                <a:lnTo>
                  <a:pt x="96786" y="18503"/>
                </a:lnTo>
                <a:lnTo>
                  <a:pt x="93268" y="21907"/>
                </a:lnTo>
                <a:lnTo>
                  <a:pt x="89369" y="25412"/>
                </a:lnTo>
                <a:lnTo>
                  <a:pt x="86207" y="28486"/>
                </a:lnTo>
                <a:lnTo>
                  <a:pt x="82905" y="31407"/>
                </a:lnTo>
                <a:lnTo>
                  <a:pt x="79743" y="34175"/>
                </a:lnTo>
                <a:lnTo>
                  <a:pt x="75069" y="38074"/>
                </a:lnTo>
                <a:lnTo>
                  <a:pt x="70535" y="41338"/>
                </a:lnTo>
                <a:lnTo>
                  <a:pt x="66154" y="43967"/>
                </a:lnTo>
                <a:lnTo>
                  <a:pt x="61772" y="46596"/>
                </a:lnTo>
                <a:lnTo>
                  <a:pt x="58216" y="47904"/>
                </a:lnTo>
                <a:lnTo>
                  <a:pt x="55499" y="47904"/>
                </a:lnTo>
                <a:lnTo>
                  <a:pt x="52857" y="47320"/>
                </a:lnTo>
                <a:lnTo>
                  <a:pt x="49072" y="44259"/>
                </a:lnTo>
                <a:lnTo>
                  <a:pt x="47320" y="40703"/>
                </a:lnTo>
                <a:lnTo>
                  <a:pt x="47320" y="31356"/>
                </a:lnTo>
                <a:lnTo>
                  <a:pt x="50685" y="25361"/>
                </a:lnTo>
                <a:lnTo>
                  <a:pt x="57404" y="20015"/>
                </a:lnTo>
                <a:lnTo>
                  <a:pt x="64109" y="14655"/>
                </a:lnTo>
                <a:lnTo>
                  <a:pt x="71462" y="11391"/>
                </a:lnTo>
                <a:lnTo>
                  <a:pt x="79451" y="10223"/>
                </a:lnTo>
                <a:lnTo>
                  <a:pt x="80225" y="10223"/>
                </a:lnTo>
                <a:lnTo>
                  <a:pt x="82804" y="9982"/>
                </a:lnTo>
                <a:lnTo>
                  <a:pt x="85979" y="9931"/>
                </a:lnTo>
                <a:lnTo>
                  <a:pt x="89674" y="10426"/>
                </a:lnTo>
                <a:lnTo>
                  <a:pt x="92494" y="11303"/>
                </a:lnTo>
                <a:lnTo>
                  <a:pt x="95224" y="12268"/>
                </a:lnTo>
                <a:lnTo>
                  <a:pt x="98145" y="10223"/>
                </a:lnTo>
                <a:lnTo>
                  <a:pt x="96583" y="7264"/>
                </a:lnTo>
                <a:lnTo>
                  <a:pt x="93472" y="5994"/>
                </a:lnTo>
                <a:lnTo>
                  <a:pt x="90347" y="4724"/>
                </a:lnTo>
                <a:lnTo>
                  <a:pt x="86944" y="3797"/>
                </a:lnTo>
                <a:lnTo>
                  <a:pt x="83248" y="3213"/>
                </a:lnTo>
                <a:lnTo>
                  <a:pt x="81686" y="2832"/>
                </a:lnTo>
                <a:lnTo>
                  <a:pt x="78714" y="2489"/>
                </a:lnTo>
                <a:lnTo>
                  <a:pt x="74764" y="2336"/>
                </a:lnTo>
                <a:lnTo>
                  <a:pt x="70053" y="2540"/>
                </a:lnTo>
                <a:lnTo>
                  <a:pt x="65176" y="3314"/>
                </a:lnTo>
                <a:lnTo>
                  <a:pt x="60452" y="4381"/>
                </a:lnTo>
                <a:lnTo>
                  <a:pt x="57784" y="5177"/>
                </a:lnTo>
                <a:lnTo>
                  <a:pt x="46412" y="9904"/>
                </a:lnTo>
                <a:lnTo>
                  <a:pt x="35570" y="16649"/>
                </a:lnTo>
                <a:lnTo>
                  <a:pt x="25260" y="25412"/>
                </a:lnTo>
                <a:lnTo>
                  <a:pt x="16047" y="36254"/>
                </a:lnTo>
                <a:lnTo>
                  <a:pt x="10189" y="47520"/>
                </a:lnTo>
                <a:lnTo>
                  <a:pt x="7594" y="59296"/>
                </a:lnTo>
                <a:lnTo>
                  <a:pt x="7391" y="59880"/>
                </a:lnTo>
                <a:lnTo>
                  <a:pt x="7302" y="67183"/>
                </a:lnTo>
                <a:lnTo>
                  <a:pt x="8509" y="71221"/>
                </a:lnTo>
                <a:lnTo>
                  <a:pt x="10947" y="74637"/>
                </a:lnTo>
                <a:lnTo>
                  <a:pt x="13373" y="78041"/>
                </a:lnTo>
                <a:lnTo>
                  <a:pt x="17322" y="79743"/>
                </a:lnTo>
                <a:lnTo>
                  <a:pt x="29591" y="79743"/>
                </a:lnTo>
                <a:lnTo>
                  <a:pt x="36804" y="77457"/>
                </a:lnTo>
                <a:lnTo>
                  <a:pt x="44399" y="72885"/>
                </a:lnTo>
                <a:lnTo>
                  <a:pt x="52589" y="67094"/>
                </a:lnTo>
                <a:lnTo>
                  <a:pt x="62148" y="58756"/>
                </a:lnTo>
                <a:lnTo>
                  <a:pt x="73025" y="47904"/>
                </a:lnTo>
                <a:lnTo>
                  <a:pt x="74002" y="46736"/>
                </a:lnTo>
                <a:lnTo>
                  <a:pt x="77393" y="43726"/>
                </a:lnTo>
                <a:lnTo>
                  <a:pt x="80416" y="43230"/>
                </a:lnTo>
                <a:lnTo>
                  <a:pt x="83248" y="44399"/>
                </a:lnTo>
                <a:lnTo>
                  <a:pt x="85432" y="47320"/>
                </a:lnTo>
                <a:lnTo>
                  <a:pt x="87045" y="51409"/>
                </a:lnTo>
                <a:lnTo>
                  <a:pt x="87045" y="54330"/>
                </a:lnTo>
                <a:lnTo>
                  <a:pt x="86893" y="57099"/>
                </a:lnTo>
                <a:lnTo>
                  <a:pt x="86309" y="61201"/>
                </a:lnTo>
                <a:lnTo>
                  <a:pt x="85280" y="65430"/>
                </a:lnTo>
                <a:lnTo>
                  <a:pt x="84747" y="68249"/>
                </a:lnTo>
                <a:lnTo>
                  <a:pt x="84023" y="71081"/>
                </a:lnTo>
                <a:lnTo>
                  <a:pt x="83248" y="73761"/>
                </a:lnTo>
                <a:lnTo>
                  <a:pt x="82372" y="76822"/>
                </a:lnTo>
                <a:lnTo>
                  <a:pt x="77889" y="78968"/>
                </a:lnTo>
                <a:lnTo>
                  <a:pt x="72529" y="81940"/>
                </a:lnTo>
                <a:lnTo>
                  <a:pt x="66306" y="85725"/>
                </a:lnTo>
                <a:lnTo>
                  <a:pt x="60071" y="89535"/>
                </a:lnTo>
                <a:lnTo>
                  <a:pt x="53746" y="93764"/>
                </a:lnTo>
                <a:lnTo>
                  <a:pt x="47320" y="98437"/>
                </a:lnTo>
                <a:lnTo>
                  <a:pt x="41859" y="102527"/>
                </a:lnTo>
                <a:lnTo>
                  <a:pt x="36512" y="106768"/>
                </a:lnTo>
                <a:lnTo>
                  <a:pt x="31254" y="111150"/>
                </a:lnTo>
                <a:lnTo>
                  <a:pt x="25996" y="115531"/>
                </a:lnTo>
                <a:lnTo>
                  <a:pt x="21209" y="120053"/>
                </a:lnTo>
                <a:lnTo>
                  <a:pt x="16941" y="124726"/>
                </a:lnTo>
                <a:lnTo>
                  <a:pt x="11874" y="129984"/>
                </a:lnTo>
                <a:lnTo>
                  <a:pt x="7785" y="135191"/>
                </a:lnTo>
                <a:lnTo>
                  <a:pt x="4673" y="140360"/>
                </a:lnTo>
                <a:lnTo>
                  <a:pt x="1549" y="145516"/>
                </a:lnTo>
                <a:lnTo>
                  <a:pt x="0" y="150329"/>
                </a:lnTo>
                <a:lnTo>
                  <a:pt x="0" y="158127"/>
                </a:lnTo>
                <a:lnTo>
                  <a:pt x="723" y="160845"/>
                </a:lnTo>
                <a:lnTo>
                  <a:pt x="5168" y="166598"/>
                </a:lnTo>
                <a:lnTo>
                  <a:pt x="8216" y="168059"/>
                </a:lnTo>
                <a:lnTo>
                  <a:pt x="10807" y="168541"/>
                </a:lnTo>
                <a:lnTo>
                  <a:pt x="13919" y="168541"/>
                </a:lnTo>
                <a:lnTo>
                  <a:pt x="20980" y="165430"/>
                </a:lnTo>
                <a:lnTo>
                  <a:pt x="31978" y="159194"/>
                </a:lnTo>
                <a:lnTo>
                  <a:pt x="34726" y="157399"/>
                </a:lnTo>
                <a:lnTo>
                  <a:pt x="40622" y="152272"/>
                </a:lnTo>
                <a:lnTo>
                  <a:pt x="47336" y="144934"/>
                </a:lnTo>
                <a:lnTo>
                  <a:pt x="54868" y="135385"/>
                </a:lnTo>
                <a:lnTo>
                  <a:pt x="63219" y="123625"/>
                </a:lnTo>
                <a:lnTo>
                  <a:pt x="72386" y="109654"/>
                </a:lnTo>
                <a:lnTo>
                  <a:pt x="82372" y="93472"/>
                </a:lnTo>
                <a:lnTo>
                  <a:pt x="95723" y="81874"/>
                </a:lnTo>
                <a:lnTo>
                  <a:pt x="107848" y="71388"/>
                </a:lnTo>
                <a:lnTo>
                  <a:pt x="117575" y="63035"/>
                </a:lnTo>
                <a:lnTo>
                  <a:pt x="124903" y="56815"/>
                </a:lnTo>
                <a:lnTo>
                  <a:pt x="129832" y="52730"/>
                </a:lnTo>
                <a:lnTo>
                  <a:pt x="135966" y="47764"/>
                </a:lnTo>
                <a:lnTo>
                  <a:pt x="139039" y="44500"/>
                </a:lnTo>
                <a:lnTo>
                  <a:pt x="137375" y="40601"/>
                </a:lnTo>
                <a:lnTo>
                  <a:pt x="134454" y="40601"/>
                </a:lnTo>
                <a:lnTo>
                  <a:pt x="131241" y="42938"/>
                </a:lnTo>
                <a:lnTo>
                  <a:pt x="126771" y="47612"/>
                </a:lnTo>
                <a:lnTo>
                  <a:pt x="125955" y="48436"/>
                </a:lnTo>
                <a:lnTo>
                  <a:pt x="119252" y="54300"/>
                </a:lnTo>
                <a:lnTo>
                  <a:pt x="108910" y="62302"/>
                </a:lnTo>
                <a:lnTo>
                  <a:pt x="94932" y="72440"/>
                </a:lnTo>
                <a:lnTo>
                  <a:pt x="104851" y="53162"/>
                </a:lnTo>
                <a:lnTo>
                  <a:pt x="106616" y="49657"/>
                </a:lnTo>
                <a:lnTo>
                  <a:pt x="108369" y="46151"/>
                </a:lnTo>
                <a:lnTo>
                  <a:pt x="110109" y="4264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6033791" y="1925797"/>
            <a:ext cx="150723" cy="91135"/>
          </a:xfrm>
          <a:custGeom>
            <a:avLst/>
            <a:gdLst/>
            <a:ahLst/>
            <a:cxnLst/>
            <a:rect l="l" t="t" r="r" b="b"/>
            <a:pathLst>
              <a:path w="150723" h="91135">
                <a:moveTo>
                  <a:pt x="115658" y="7594"/>
                </a:moveTo>
                <a:lnTo>
                  <a:pt x="112610" y="8318"/>
                </a:lnTo>
                <a:lnTo>
                  <a:pt x="109689" y="8902"/>
                </a:lnTo>
                <a:lnTo>
                  <a:pt x="106908" y="9639"/>
                </a:lnTo>
                <a:lnTo>
                  <a:pt x="101447" y="10807"/>
                </a:lnTo>
                <a:lnTo>
                  <a:pt x="97066" y="12509"/>
                </a:lnTo>
                <a:lnTo>
                  <a:pt x="93764" y="14757"/>
                </a:lnTo>
                <a:lnTo>
                  <a:pt x="90449" y="16992"/>
                </a:lnTo>
                <a:lnTo>
                  <a:pt x="87439" y="21615"/>
                </a:lnTo>
                <a:lnTo>
                  <a:pt x="84709" y="28625"/>
                </a:lnTo>
                <a:lnTo>
                  <a:pt x="83921" y="30429"/>
                </a:lnTo>
                <a:lnTo>
                  <a:pt x="82804" y="33299"/>
                </a:lnTo>
                <a:lnTo>
                  <a:pt x="81673" y="36410"/>
                </a:lnTo>
                <a:lnTo>
                  <a:pt x="79794" y="39535"/>
                </a:lnTo>
                <a:lnTo>
                  <a:pt x="76187" y="42202"/>
                </a:lnTo>
                <a:lnTo>
                  <a:pt x="73317" y="43522"/>
                </a:lnTo>
                <a:lnTo>
                  <a:pt x="63576" y="47802"/>
                </a:lnTo>
                <a:lnTo>
                  <a:pt x="56235" y="50533"/>
                </a:lnTo>
                <a:lnTo>
                  <a:pt x="51269" y="51701"/>
                </a:lnTo>
                <a:lnTo>
                  <a:pt x="46291" y="52870"/>
                </a:lnTo>
                <a:lnTo>
                  <a:pt x="42633" y="53454"/>
                </a:lnTo>
                <a:lnTo>
                  <a:pt x="40309" y="53454"/>
                </a:lnTo>
                <a:lnTo>
                  <a:pt x="36804" y="51612"/>
                </a:lnTo>
                <a:lnTo>
                  <a:pt x="37045" y="47612"/>
                </a:lnTo>
                <a:lnTo>
                  <a:pt x="38023" y="42938"/>
                </a:lnTo>
                <a:lnTo>
                  <a:pt x="39522" y="38747"/>
                </a:lnTo>
                <a:lnTo>
                  <a:pt x="42062" y="32715"/>
                </a:lnTo>
                <a:lnTo>
                  <a:pt x="42633" y="31153"/>
                </a:lnTo>
                <a:lnTo>
                  <a:pt x="43954" y="28473"/>
                </a:lnTo>
                <a:lnTo>
                  <a:pt x="45859" y="24828"/>
                </a:lnTo>
                <a:lnTo>
                  <a:pt x="48590" y="19964"/>
                </a:lnTo>
                <a:lnTo>
                  <a:pt x="51015" y="15963"/>
                </a:lnTo>
                <a:lnTo>
                  <a:pt x="53149" y="12852"/>
                </a:lnTo>
                <a:lnTo>
                  <a:pt x="55295" y="9740"/>
                </a:lnTo>
                <a:lnTo>
                  <a:pt x="56375" y="7112"/>
                </a:lnTo>
                <a:lnTo>
                  <a:pt x="56375" y="4965"/>
                </a:lnTo>
                <a:lnTo>
                  <a:pt x="54762" y="1320"/>
                </a:lnTo>
                <a:lnTo>
                  <a:pt x="52184" y="0"/>
                </a:lnTo>
                <a:lnTo>
                  <a:pt x="47802" y="139"/>
                </a:lnTo>
                <a:lnTo>
                  <a:pt x="45072" y="736"/>
                </a:lnTo>
                <a:lnTo>
                  <a:pt x="42062" y="1752"/>
                </a:lnTo>
                <a:lnTo>
                  <a:pt x="36599" y="4167"/>
                </a:lnTo>
                <a:lnTo>
                  <a:pt x="25011" y="10690"/>
                </a:lnTo>
                <a:lnTo>
                  <a:pt x="16205" y="17970"/>
                </a:lnTo>
                <a:lnTo>
                  <a:pt x="10261" y="24104"/>
                </a:lnTo>
                <a:lnTo>
                  <a:pt x="6019" y="30276"/>
                </a:lnTo>
                <a:lnTo>
                  <a:pt x="3492" y="36512"/>
                </a:lnTo>
                <a:lnTo>
                  <a:pt x="2133" y="40017"/>
                </a:lnTo>
                <a:lnTo>
                  <a:pt x="1219" y="43472"/>
                </a:lnTo>
                <a:lnTo>
                  <a:pt x="723" y="46875"/>
                </a:lnTo>
                <a:lnTo>
                  <a:pt x="241" y="50292"/>
                </a:lnTo>
                <a:lnTo>
                  <a:pt x="0" y="53555"/>
                </a:lnTo>
                <a:lnTo>
                  <a:pt x="50" y="60515"/>
                </a:lnTo>
                <a:lnTo>
                  <a:pt x="241" y="65379"/>
                </a:lnTo>
                <a:lnTo>
                  <a:pt x="584" y="70396"/>
                </a:lnTo>
                <a:lnTo>
                  <a:pt x="1168" y="75260"/>
                </a:lnTo>
                <a:lnTo>
                  <a:pt x="2082" y="79654"/>
                </a:lnTo>
                <a:lnTo>
                  <a:pt x="3352" y="83540"/>
                </a:lnTo>
                <a:lnTo>
                  <a:pt x="4622" y="87439"/>
                </a:lnTo>
                <a:lnTo>
                  <a:pt x="9055" y="89382"/>
                </a:lnTo>
                <a:lnTo>
                  <a:pt x="13347" y="88900"/>
                </a:lnTo>
                <a:lnTo>
                  <a:pt x="16446" y="86944"/>
                </a:lnTo>
                <a:lnTo>
                  <a:pt x="19469" y="83642"/>
                </a:lnTo>
                <a:lnTo>
                  <a:pt x="21082" y="81051"/>
                </a:lnTo>
                <a:lnTo>
                  <a:pt x="22402" y="78473"/>
                </a:lnTo>
                <a:lnTo>
                  <a:pt x="23990" y="75501"/>
                </a:lnTo>
                <a:lnTo>
                  <a:pt x="26670" y="72974"/>
                </a:lnTo>
                <a:lnTo>
                  <a:pt x="29298" y="72631"/>
                </a:lnTo>
                <a:lnTo>
                  <a:pt x="32118" y="72440"/>
                </a:lnTo>
                <a:lnTo>
                  <a:pt x="34848" y="72440"/>
                </a:lnTo>
                <a:lnTo>
                  <a:pt x="37769" y="72097"/>
                </a:lnTo>
                <a:lnTo>
                  <a:pt x="40906" y="71424"/>
                </a:lnTo>
                <a:lnTo>
                  <a:pt x="44005" y="70739"/>
                </a:lnTo>
                <a:lnTo>
                  <a:pt x="47231" y="70002"/>
                </a:lnTo>
                <a:lnTo>
                  <a:pt x="50520" y="69227"/>
                </a:lnTo>
                <a:lnTo>
                  <a:pt x="53251" y="68262"/>
                </a:lnTo>
                <a:lnTo>
                  <a:pt x="55981" y="67284"/>
                </a:lnTo>
                <a:lnTo>
                  <a:pt x="58712" y="66306"/>
                </a:lnTo>
                <a:lnTo>
                  <a:pt x="61442" y="65341"/>
                </a:lnTo>
                <a:lnTo>
                  <a:pt x="66306" y="63093"/>
                </a:lnTo>
                <a:lnTo>
                  <a:pt x="69024" y="61734"/>
                </a:lnTo>
                <a:lnTo>
                  <a:pt x="70929" y="60858"/>
                </a:lnTo>
                <a:lnTo>
                  <a:pt x="73888" y="59791"/>
                </a:lnTo>
                <a:lnTo>
                  <a:pt x="76962" y="60617"/>
                </a:lnTo>
                <a:lnTo>
                  <a:pt x="77114" y="63385"/>
                </a:lnTo>
                <a:lnTo>
                  <a:pt x="77114" y="71564"/>
                </a:lnTo>
                <a:lnTo>
                  <a:pt x="78435" y="78232"/>
                </a:lnTo>
                <a:lnTo>
                  <a:pt x="81064" y="83388"/>
                </a:lnTo>
                <a:lnTo>
                  <a:pt x="83693" y="88557"/>
                </a:lnTo>
                <a:lnTo>
                  <a:pt x="87922" y="91135"/>
                </a:lnTo>
                <a:lnTo>
                  <a:pt x="93764" y="91135"/>
                </a:lnTo>
                <a:lnTo>
                  <a:pt x="96989" y="90843"/>
                </a:lnTo>
                <a:lnTo>
                  <a:pt x="100190" y="89966"/>
                </a:lnTo>
                <a:lnTo>
                  <a:pt x="103492" y="88607"/>
                </a:lnTo>
                <a:lnTo>
                  <a:pt x="106908" y="86410"/>
                </a:lnTo>
                <a:lnTo>
                  <a:pt x="110401" y="83388"/>
                </a:lnTo>
                <a:lnTo>
                  <a:pt x="113931" y="80378"/>
                </a:lnTo>
                <a:lnTo>
                  <a:pt x="118008" y="77025"/>
                </a:lnTo>
                <a:lnTo>
                  <a:pt x="122682" y="73317"/>
                </a:lnTo>
                <a:lnTo>
                  <a:pt x="145745" y="54622"/>
                </a:lnTo>
                <a:lnTo>
                  <a:pt x="146240" y="54190"/>
                </a:lnTo>
                <a:lnTo>
                  <a:pt x="148971" y="51701"/>
                </a:lnTo>
                <a:lnTo>
                  <a:pt x="150723" y="48780"/>
                </a:lnTo>
                <a:lnTo>
                  <a:pt x="148882" y="46151"/>
                </a:lnTo>
                <a:lnTo>
                  <a:pt x="146050" y="46596"/>
                </a:lnTo>
                <a:lnTo>
                  <a:pt x="143421" y="47904"/>
                </a:lnTo>
                <a:lnTo>
                  <a:pt x="135051" y="52971"/>
                </a:lnTo>
                <a:lnTo>
                  <a:pt x="128803" y="56515"/>
                </a:lnTo>
                <a:lnTo>
                  <a:pt x="124714" y="58559"/>
                </a:lnTo>
                <a:lnTo>
                  <a:pt x="120637" y="60617"/>
                </a:lnTo>
                <a:lnTo>
                  <a:pt x="117525" y="61633"/>
                </a:lnTo>
                <a:lnTo>
                  <a:pt x="115379" y="61633"/>
                </a:lnTo>
                <a:lnTo>
                  <a:pt x="112649" y="61150"/>
                </a:lnTo>
                <a:lnTo>
                  <a:pt x="109728" y="57886"/>
                </a:lnTo>
                <a:lnTo>
                  <a:pt x="109232" y="53454"/>
                </a:lnTo>
                <a:lnTo>
                  <a:pt x="109588" y="49466"/>
                </a:lnTo>
                <a:lnTo>
                  <a:pt x="110947" y="45173"/>
                </a:lnTo>
                <a:lnTo>
                  <a:pt x="113030" y="40894"/>
                </a:lnTo>
                <a:lnTo>
                  <a:pt x="114592" y="38163"/>
                </a:lnTo>
                <a:lnTo>
                  <a:pt x="116154" y="35445"/>
                </a:lnTo>
                <a:lnTo>
                  <a:pt x="117716" y="32715"/>
                </a:lnTo>
                <a:lnTo>
                  <a:pt x="119468" y="29794"/>
                </a:lnTo>
                <a:lnTo>
                  <a:pt x="121221" y="27165"/>
                </a:lnTo>
                <a:lnTo>
                  <a:pt x="124714" y="21717"/>
                </a:lnTo>
                <a:lnTo>
                  <a:pt x="127063" y="17818"/>
                </a:lnTo>
                <a:lnTo>
                  <a:pt x="129400" y="13144"/>
                </a:lnTo>
                <a:lnTo>
                  <a:pt x="129971" y="9931"/>
                </a:lnTo>
                <a:lnTo>
                  <a:pt x="127787" y="6134"/>
                </a:lnTo>
                <a:lnTo>
                  <a:pt x="124244" y="5842"/>
                </a:lnTo>
                <a:lnTo>
                  <a:pt x="121170" y="6337"/>
                </a:lnTo>
                <a:lnTo>
                  <a:pt x="118440" y="7010"/>
                </a:lnTo>
                <a:lnTo>
                  <a:pt x="115658" y="7594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6184508" y="1954522"/>
            <a:ext cx="153936" cy="88214"/>
          </a:xfrm>
          <a:custGeom>
            <a:avLst/>
            <a:gdLst/>
            <a:ahLst/>
            <a:cxnLst/>
            <a:rect l="l" t="t" r="r" b="b"/>
            <a:pathLst>
              <a:path w="153936" h="88214">
                <a:moveTo>
                  <a:pt x="88" y="39674"/>
                </a:moveTo>
                <a:lnTo>
                  <a:pt x="495" y="42214"/>
                </a:lnTo>
                <a:lnTo>
                  <a:pt x="1460" y="44881"/>
                </a:lnTo>
                <a:lnTo>
                  <a:pt x="2628" y="48387"/>
                </a:lnTo>
                <a:lnTo>
                  <a:pt x="5054" y="51600"/>
                </a:lnTo>
                <a:lnTo>
                  <a:pt x="8763" y="54521"/>
                </a:lnTo>
                <a:lnTo>
                  <a:pt x="12458" y="57442"/>
                </a:lnTo>
                <a:lnTo>
                  <a:pt x="18097" y="58902"/>
                </a:lnTo>
                <a:lnTo>
                  <a:pt x="31750" y="58902"/>
                </a:lnTo>
                <a:lnTo>
                  <a:pt x="39433" y="56667"/>
                </a:lnTo>
                <a:lnTo>
                  <a:pt x="48780" y="52184"/>
                </a:lnTo>
                <a:lnTo>
                  <a:pt x="54192" y="48917"/>
                </a:lnTo>
                <a:lnTo>
                  <a:pt x="62448" y="41601"/>
                </a:lnTo>
                <a:lnTo>
                  <a:pt x="71256" y="31200"/>
                </a:lnTo>
                <a:lnTo>
                  <a:pt x="80619" y="17716"/>
                </a:lnTo>
                <a:lnTo>
                  <a:pt x="85445" y="16510"/>
                </a:lnTo>
                <a:lnTo>
                  <a:pt x="84658" y="0"/>
                </a:lnTo>
                <a:lnTo>
                  <a:pt x="82816" y="3111"/>
                </a:lnTo>
                <a:lnTo>
                  <a:pt x="80962" y="6235"/>
                </a:lnTo>
                <a:lnTo>
                  <a:pt x="78867" y="8953"/>
                </a:lnTo>
                <a:lnTo>
                  <a:pt x="76530" y="11290"/>
                </a:lnTo>
                <a:lnTo>
                  <a:pt x="71653" y="11493"/>
                </a:lnTo>
                <a:lnTo>
                  <a:pt x="68211" y="10020"/>
                </a:lnTo>
                <a:lnTo>
                  <a:pt x="69227" y="20929"/>
                </a:lnTo>
                <a:lnTo>
                  <a:pt x="66116" y="25412"/>
                </a:lnTo>
                <a:lnTo>
                  <a:pt x="62445" y="29552"/>
                </a:lnTo>
                <a:lnTo>
                  <a:pt x="58267" y="33337"/>
                </a:lnTo>
                <a:lnTo>
                  <a:pt x="54089" y="37147"/>
                </a:lnTo>
                <a:lnTo>
                  <a:pt x="49847" y="40208"/>
                </a:lnTo>
                <a:lnTo>
                  <a:pt x="45554" y="42545"/>
                </a:lnTo>
                <a:lnTo>
                  <a:pt x="40944" y="44640"/>
                </a:lnTo>
                <a:lnTo>
                  <a:pt x="36461" y="45999"/>
                </a:lnTo>
                <a:lnTo>
                  <a:pt x="32131" y="46342"/>
                </a:lnTo>
                <a:lnTo>
                  <a:pt x="29514" y="46342"/>
                </a:lnTo>
                <a:lnTo>
                  <a:pt x="26479" y="45669"/>
                </a:lnTo>
                <a:lnTo>
                  <a:pt x="23075" y="42837"/>
                </a:lnTo>
                <a:lnTo>
                  <a:pt x="23075" y="39776"/>
                </a:lnTo>
                <a:lnTo>
                  <a:pt x="22885" y="36995"/>
                </a:lnTo>
                <a:lnTo>
                  <a:pt x="22783" y="34366"/>
                </a:lnTo>
                <a:lnTo>
                  <a:pt x="22974" y="31648"/>
                </a:lnTo>
                <a:lnTo>
                  <a:pt x="23710" y="28778"/>
                </a:lnTo>
                <a:lnTo>
                  <a:pt x="23952" y="25895"/>
                </a:lnTo>
                <a:lnTo>
                  <a:pt x="23558" y="23025"/>
                </a:lnTo>
                <a:lnTo>
                  <a:pt x="20256" y="20345"/>
                </a:lnTo>
                <a:lnTo>
                  <a:pt x="17526" y="20345"/>
                </a:lnTo>
                <a:lnTo>
                  <a:pt x="15367" y="20497"/>
                </a:lnTo>
                <a:lnTo>
                  <a:pt x="12661" y="21082"/>
                </a:lnTo>
                <a:lnTo>
                  <a:pt x="9639" y="22098"/>
                </a:lnTo>
                <a:lnTo>
                  <a:pt x="5105" y="24777"/>
                </a:lnTo>
                <a:lnTo>
                  <a:pt x="1028" y="29641"/>
                </a:lnTo>
                <a:lnTo>
                  <a:pt x="0" y="33007"/>
                </a:lnTo>
                <a:lnTo>
                  <a:pt x="88" y="39674"/>
                </a:lnTo>
                <a:close/>
              </a:path>
              <a:path w="153936" h="88214">
                <a:moveTo>
                  <a:pt x="96100" y="6616"/>
                </a:moveTo>
                <a:lnTo>
                  <a:pt x="92735" y="7924"/>
                </a:lnTo>
                <a:lnTo>
                  <a:pt x="88595" y="9347"/>
                </a:lnTo>
                <a:lnTo>
                  <a:pt x="85877" y="10121"/>
                </a:lnTo>
                <a:lnTo>
                  <a:pt x="88023" y="7594"/>
                </a:lnTo>
                <a:lnTo>
                  <a:pt x="89814" y="4622"/>
                </a:lnTo>
                <a:lnTo>
                  <a:pt x="91274" y="1219"/>
                </a:lnTo>
                <a:lnTo>
                  <a:pt x="92735" y="-2184"/>
                </a:lnTo>
                <a:lnTo>
                  <a:pt x="93662" y="-5651"/>
                </a:lnTo>
                <a:lnTo>
                  <a:pt x="94056" y="-9156"/>
                </a:lnTo>
                <a:lnTo>
                  <a:pt x="94056" y="-17437"/>
                </a:lnTo>
                <a:lnTo>
                  <a:pt x="92202" y="-21755"/>
                </a:lnTo>
                <a:lnTo>
                  <a:pt x="88506" y="-24777"/>
                </a:lnTo>
                <a:lnTo>
                  <a:pt x="84797" y="-27800"/>
                </a:lnTo>
                <a:lnTo>
                  <a:pt x="79743" y="-29311"/>
                </a:lnTo>
                <a:lnTo>
                  <a:pt x="73317" y="-29311"/>
                </a:lnTo>
                <a:lnTo>
                  <a:pt x="67575" y="-28969"/>
                </a:lnTo>
                <a:lnTo>
                  <a:pt x="55235" y="-25429"/>
                </a:lnTo>
                <a:lnTo>
                  <a:pt x="44691" y="-18059"/>
                </a:lnTo>
                <a:lnTo>
                  <a:pt x="42927" y="-16277"/>
                </a:lnTo>
                <a:lnTo>
                  <a:pt x="35488" y="-5209"/>
                </a:lnTo>
                <a:lnTo>
                  <a:pt x="33007" y="6908"/>
                </a:lnTo>
                <a:lnTo>
                  <a:pt x="33007" y="12941"/>
                </a:lnTo>
                <a:lnTo>
                  <a:pt x="35191" y="17132"/>
                </a:lnTo>
                <a:lnTo>
                  <a:pt x="39585" y="19469"/>
                </a:lnTo>
                <a:lnTo>
                  <a:pt x="43954" y="21805"/>
                </a:lnTo>
                <a:lnTo>
                  <a:pt x="48882" y="23075"/>
                </a:lnTo>
                <a:lnTo>
                  <a:pt x="54330" y="23266"/>
                </a:lnTo>
                <a:lnTo>
                  <a:pt x="57061" y="23266"/>
                </a:lnTo>
                <a:lnTo>
                  <a:pt x="59690" y="23075"/>
                </a:lnTo>
                <a:lnTo>
                  <a:pt x="64744" y="22301"/>
                </a:lnTo>
                <a:lnTo>
                  <a:pt x="69227" y="20929"/>
                </a:lnTo>
                <a:lnTo>
                  <a:pt x="68211" y="10020"/>
                </a:lnTo>
                <a:lnTo>
                  <a:pt x="66154" y="6908"/>
                </a:lnTo>
                <a:lnTo>
                  <a:pt x="64109" y="3797"/>
                </a:lnTo>
                <a:lnTo>
                  <a:pt x="62992" y="393"/>
                </a:lnTo>
                <a:lnTo>
                  <a:pt x="62801" y="-3314"/>
                </a:lnTo>
                <a:lnTo>
                  <a:pt x="62801" y="-8470"/>
                </a:lnTo>
                <a:lnTo>
                  <a:pt x="64020" y="-12026"/>
                </a:lnTo>
                <a:lnTo>
                  <a:pt x="66446" y="-14858"/>
                </a:lnTo>
                <a:lnTo>
                  <a:pt x="68872" y="-17678"/>
                </a:lnTo>
                <a:lnTo>
                  <a:pt x="71551" y="-19469"/>
                </a:lnTo>
                <a:lnTo>
                  <a:pt x="74485" y="-20256"/>
                </a:lnTo>
                <a:lnTo>
                  <a:pt x="76098" y="-20700"/>
                </a:lnTo>
                <a:lnTo>
                  <a:pt x="78905" y="-20789"/>
                </a:lnTo>
                <a:lnTo>
                  <a:pt x="81788" y="-19964"/>
                </a:lnTo>
                <a:lnTo>
                  <a:pt x="85153" y="-17043"/>
                </a:lnTo>
                <a:lnTo>
                  <a:pt x="86766" y="-13538"/>
                </a:lnTo>
                <a:lnTo>
                  <a:pt x="86715" y="-9397"/>
                </a:lnTo>
                <a:lnTo>
                  <a:pt x="86461" y="-6527"/>
                </a:lnTo>
                <a:lnTo>
                  <a:pt x="85877" y="-3213"/>
                </a:lnTo>
                <a:lnTo>
                  <a:pt x="84658" y="0"/>
                </a:lnTo>
                <a:lnTo>
                  <a:pt x="85445" y="16510"/>
                </a:lnTo>
                <a:lnTo>
                  <a:pt x="88074" y="15811"/>
                </a:lnTo>
                <a:lnTo>
                  <a:pt x="90703" y="15138"/>
                </a:lnTo>
                <a:lnTo>
                  <a:pt x="93281" y="14414"/>
                </a:lnTo>
                <a:lnTo>
                  <a:pt x="95808" y="13627"/>
                </a:lnTo>
                <a:lnTo>
                  <a:pt x="93573" y="17132"/>
                </a:lnTo>
                <a:lnTo>
                  <a:pt x="90462" y="21805"/>
                </a:lnTo>
                <a:lnTo>
                  <a:pt x="88900" y="24434"/>
                </a:lnTo>
                <a:lnTo>
                  <a:pt x="87325" y="27355"/>
                </a:lnTo>
                <a:lnTo>
                  <a:pt x="85445" y="30861"/>
                </a:lnTo>
                <a:lnTo>
                  <a:pt x="83540" y="34366"/>
                </a:lnTo>
                <a:lnTo>
                  <a:pt x="81584" y="38265"/>
                </a:lnTo>
                <a:lnTo>
                  <a:pt x="79933" y="41960"/>
                </a:lnTo>
                <a:lnTo>
                  <a:pt x="78574" y="45466"/>
                </a:lnTo>
                <a:lnTo>
                  <a:pt x="77216" y="48971"/>
                </a:lnTo>
                <a:lnTo>
                  <a:pt x="76530" y="51790"/>
                </a:lnTo>
                <a:lnTo>
                  <a:pt x="76682" y="56273"/>
                </a:lnTo>
                <a:lnTo>
                  <a:pt x="77114" y="58902"/>
                </a:lnTo>
                <a:lnTo>
                  <a:pt x="78905" y="63093"/>
                </a:lnTo>
                <a:lnTo>
                  <a:pt x="82613" y="66979"/>
                </a:lnTo>
                <a:lnTo>
                  <a:pt x="85483" y="67957"/>
                </a:lnTo>
                <a:lnTo>
                  <a:pt x="93853" y="67957"/>
                </a:lnTo>
                <a:lnTo>
                  <a:pt x="99212" y="66205"/>
                </a:lnTo>
                <a:lnTo>
                  <a:pt x="105448" y="62699"/>
                </a:lnTo>
                <a:lnTo>
                  <a:pt x="108747" y="60620"/>
                </a:lnTo>
                <a:lnTo>
                  <a:pt x="117786" y="53144"/>
                </a:lnTo>
                <a:lnTo>
                  <a:pt x="128231" y="42252"/>
                </a:lnTo>
                <a:lnTo>
                  <a:pt x="145173" y="23266"/>
                </a:lnTo>
                <a:lnTo>
                  <a:pt x="147904" y="20154"/>
                </a:lnTo>
                <a:lnTo>
                  <a:pt x="151599" y="15811"/>
                </a:lnTo>
                <a:lnTo>
                  <a:pt x="153936" y="11874"/>
                </a:lnTo>
                <a:lnTo>
                  <a:pt x="151599" y="9245"/>
                </a:lnTo>
                <a:lnTo>
                  <a:pt x="148971" y="9639"/>
                </a:lnTo>
                <a:lnTo>
                  <a:pt x="145478" y="12369"/>
                </a:lnTo>
                <a:lnTo>
                  <a:pt x="142849" y="14706"/>
                </a:lnTo>
                <a:lnTo>
                  <a:pt x="139331" y="18008"/>
                </a:lnTo>
                <a:lnTo>
                  <a:pt x="134658" y="22301"/>
                </a:lnTo>
                <a:lnTo>
                  <a:pt x="130860" y="25654"/>
                </a:lnTo>
                <a:lnTo>
                  <a:pt x="127939" y="28092"/>
                </a:lnTo>
                <a:lnTo>
                  <a:pt x="125018" y="30530"/>
                </a:lnTo>
                <a:lnTo>
                  <a:pt x="122199" y="32029"/>
                </a:lnTo>
                <a:lnTo>
                  <a:pt x="119481" y="32613"/>
                </a:lnTo>
                <a:lnTo>
                  <a:pt x="118300" y="32905"/>
                </a:lnTo>
                <a:lnTo>
                  <a:pt x="115570" y="32905"/>
                </a:lnTo>
                <a:lnTo>
                  <a:pt x="112356" y="30467"/>
                </a:lnTo>
                <a:lnTo>
                  <a:pt x="111874" y="27355"/>
                </a:lnTo>
                <a:lnTo>
                  <a:pt x="111874" y="24625"/>
                </a:lnTo>
                <a:lnTo>
                  <a:pt x="112356" y="21907"/>
                </a:lnTo>
                <a:lnTo>
                  <a:pt x="113322" y="19177"/>
                </a:lnTo>
                <a:lnTo>
                  <a:pt x="114300" y="16446"/>
                </a:lnTo>
                <a:lnTo>
                  <a:pt x="115481" y="13830"/>
                </a:lnTo>
                <a:lnTo>
                  <a:pt x="116852" y="11290"/>
                </a:lnTo>
                <a:lnTo>
                  <a:pt x="118452" y="7632"/>
                </a:lnTo>
                <a:lnTo>
                  <a:pt x="119176" y="5054"/>
                </a:lnTo>
                <a:lnTo>
                  <a:pt x="119176" y="1358"/>
                </a:lnTo>
                <a:lnTo>
                  <a:pt x="118300" y="-1269"/>
                </a:lnTo>
                <a:lnTo>
                  <a:pt x="116649" y="-4241"/>
                </a:lnTo>
                <a:lnTo>
                  <a:pt x="114300" y="-7251"/>
                </a:lnTo>
                <a:lnTo>
                  <a:pt x="111594" y="-7835"/>
                </a:lnTo>
                <a:lnTo>
                  <a:pt x="108966" y="-5651"/>
                </a:lnTo>
                <a:lnTo>
                  <a:pt x="106616" y="-2920"/>
                </a:lnTo>
                <a:lnTo>
                  <a:pt x="104470" y="-50"/>
                </a:lnTo>
                <a:lnTo>
                  <a:pt x="102044" y="2921"/>
                </a:lnTo>
                <a:lnTo>
                  <a:pt x="98831" y="5257"/>
                </a:lnTo>
                <a:lnTo>
                  <a:pt x="96100" y="661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6338435" y="1954522"/>
            <a:ext cx="153949" cy="88214"/>
          </a:xfrm>
          <a:custGeom>
            <a:avLst/>
            <a:gdLst/>
            <a:ahLst/>
            <a:cxnLst/>
            <a:rect l="l" t="t" r="r" b="b"/>
            <a:pathLst>
              <a:path w="153949" h="88214">
                <a:moveTo>
                  <a:pt x="0" y="33007"/>
                </a:moveTo>
                <a:lnTo>
                  <a:pt x="101" y="39674"/>
                </a:lnTo>
                <a:lnTo>
                  <a:pt x="495" y="42214"/>
                </a:lnTo>
                <a:lnTo>
                  <a:pt x="1473" y="44881"/>
                </a:lnTo>
                <a:lnTo>
                  <a:pt x="2641" y="48387"/>
                </a:lnTo>
                <a:lnTo>
                  <a:pt x="5067" y="51600"/>
                </a:lnTo>
                <a:lnTo>
                  <a:pt x="8763" y="54521"/>
                </a:lnTo>
                <a:lnTo>
                  <a:pt x="12458" y="57442"/>
                </a:lnTo>
                <a:lnTo>
                  <a:pt x="18110" y="58902"/>
                </a:lnTo>
                <a:lnTo>
                  <a:pt x="31750" y="58902"/>
                </a:lnTo>
                <a:lnTo>
                  <a:pt x="39446" y="56667"/>
                </a:lnTo>
                <a:lnTo>
                  <a:pt x="48780" y="52184"/>
                </a:lnTo>
                <a:lnTo>
                  <a:pt x="54192" y="48917"/>
                </a:lnTo>
                <a:lnTo>
                  <a:pt x="62448" y="41601"/>
                </a:lnTo>
                <a:lnTo>
                  <a:pt x="71256" y="31200"/>
                </a:lnTo>
                <a:lnTo>
                  <a:pt x="80619" y="17716"/>
                </a:lnTo>
                <a:lnTo>
                  <a:pt x="85445" y="16510"/>
                </a:lnTo>
                <a:lnTo>
                  <a:pt x="84670" y="0"/>
                </a:lnTo>
                <a:lnTo>
                  <a:pt x="82816" y="3111"/>
                </a:lnTo>
                <a:lnTo>
                  <a:pt x="80962" y="6235"/>
                </a:lnTo>
                <a:lnTo>
                  <a:pt x="78867" y="8953"/>
                </a:lnTo>
                <a:lnTo>
                  <a:pt x="76530" y="11290"/>
                </a:lnTo>
                <a:lnTo>
                  <a:pt x="71666" y="11493"/>
                </a:lnTo>
                <a:lnTo>
                  <a:pt x="68224" y="10020"/>
                </a:lnTo>
                <a:lnTo>
                  <a:pt x="69240" y="20929"/>
                </a:lnTo>
                <a:lnTo>
                  <a:pt x="66116" y="25412"/>
                </a:lnTo>
                <a:lnTo>
                  <a:pt x="62458" y="29552"/>
                </a:lnTo>
                <a:lnTo>
                  <a:pt x="58267" y="33337"/>
                </a:lnTo>
                <a:lnTo>
                  <a:pt x="54089" y="37147"/>
                </a:lnTo>
                <a:lnTo>
                  <a:pt x="49860" y="40208"/>
                </a:lnTo>
                <a:lnTo>
                  <a:pt x="45567" y="42545"/>
                </a:lnTo>
                <a:lnTo>
                  <a:pt x="40944" y="44640"/>
                </a:lnTo>
                <a:lnTo>
                  <a:pt x="36474" y="45999"/>
                </a:lnTo>
                <a:lnTo>
                  <a:pt x="32131" y="46342"/>
                </a:lnTo>
                <a:lnTo>
                  <a:pt x="29514" y="46342"/>
                </a:lnTo>
                <a:lnTo>
                  <a:pt x="26479" y="45669"/>
                </a:lnTo>
                <a:lnTo>
                  <a:pt x="23075" y="42837"/>
                </a:lnTo>
                <a:lnTo>
                  <a:pt x="23075" y="39776"/>
                </a:lnTo>
                <a:lnTo>
                  <a:pt x="22885" y="36995"/>
                </a:lnTo>
                <a:lnTo>
                  <a:pt x="22783" y="34366"/>
                </a:lnTo>
                <a:lnTo>
                  <a:pt x="22974" y="31648"/>
                </a:lnTo>
                <a:lnTo>
                  <a:pt x="23723" y="28778"/>
                </a:lnTo>
                <a:lnTo>
                  <a:pt x="23964" y="25895"/>
                </a:lnTo>
                <a:lnTo>
                  <a:pt x="23571" y="23025"/>
                </a:lnTo>
                <a:lnTo>
                  <a:pt x="20256" y="20345"/>
                </a:lnTo>
                <a:lnTo>
                  <a:pt x="17526" y="20345"/>
                </a:lnTo>
                <a:lnTo>
                  <a:pt x="15379" y="20497"/>
                </a:lnTo>
                <a:lnTo>
                  <a:pt x="12661" y="21082"/>
                </a:lnTo>
                <a:lnTo>
                  <a:pt x="9639" y="22098"/>
                </a:lnTo>
                <a:lnTo>
                  <a:pt x="5118" y="24777"/>
                </a:lnTo>
                <a:lnTo>
                  <a:pt x="1028" y="29641"/>
                </a:lnTo>
                <a:lnTo>
                  <a:pt x="0" y="33007"/>
                </a:lnTo>
                <a:close/>
              </a:path>
              <a:path w="153949" h="88214">
                <a:moveTo>
                  <a:pt x="96100" y="6616"/>
                </a:moveTo>
                <a:lnTo>
                  <a:pt x="92748" y="7924"/>
                </a:lnTo>
                <a:lnTo>
                  <a:pt x="88607" y="9347"/>
                </a:lnTo>
                <a:lnTo>
                  <a:pt x="85877" y="10121"/>
                </a:lnTo>
                <a:lnTo>
                  <a:pt x="88023" y="7594"/>
                </a:lnTo>
                <a:lnTo>
                  <a:pt x="89827" y="4622"/>
                </a:lnTo>
                <a:lnTo>
                  <a:pt x="91287" y="1219"/>
                </a:lnTo>
                <a:lnTo>
                  <a:pt x="92748" y="-2184"/>
                </a:lnTo>
                <a:lnTo>
                  <a:pt x="93662" y="-5651"/>
                </a:lnTo>
                <a:lnTo>
                  <a:pt x="94068" y="-9156"/>
                </a:lnTo>
                <a:lnTo>
                  <a:pt x="94068" y="-17437"/>
                </a:lnTo>
                <a:lnTo>
                  <a:pt x="92202" y="-21755"/>
                </a:lnTo>
                <a:lnTo>
                  <a:pt x="88506" y="-24777"/>
                </a:lnTo>
                <a:lnTo>
                  <a:pt x="84810" y="-27800"/>
                </a:lnTo>
                <a:lnTo>
                  <a:pt x="79756" y="-29311"/>
                </a:lnTo>
                <a:lnTo>
                  <a:pt x="73329" y="-29311"/>
                </a:lnTo>
                <a:lnTo>
                  <a:pt x="67583" y="-28969"/>
                </a:lnTo>
                <a:lnTo>
                  <a:pt x="55244" y="-25429"/>
                </a:lnTo>
                <a:lnTo>
                  <a:pt x="44704" y="-18059"/>
                </a:lnTo>
                <a:lnTo>
                  <a:pt x="42940" y="-16277"/>
                </a:lnTo>
                <a:lnTo>
                  <a:pt x="35501" y="-5209"/>
                </a:lnTo>
                <a:lnTo>
                  <a:pt x="33020" y="6908"/>
                </a:lnTo>
                <a:lnTo>
                  <a:pt x="33020" y="12941"/>
                </a:lnTo>
                <a:lnTo>
                  <a:pt x="35204" y="17132"/>
                </a:lnTo>
                <a:lnTo>
                  <a:pt x="39598" y="19469"/>
                </a:lnTo>
                <a:lnTo>
                  <a:pt x="43954" y="21805"/>
                </a:lnTo>
                <a:lnTo>
                  <a:pt x="48882" y="23075"/>
                </a:lnTo>
                <a:lnTo>
                  <a:pt x="54330" y="23266"/>
                </a:lnTo>
                <a:lnTo>
                  <a:pt x="57061" y="23266"/>
                </a:lnTo>
                <a:lnTo>
                  <a:pt x="59690" y="23075"/>
                </a:lnTo>
                <a:lnTo>
                  <a:pt x="64744" y="22301"/>
                </a:lnTo>
                <a:lnTo>
                  <a:pt x="69240" y="20929"/>
                </a:lnTo>
                <a:lnTo>
                  <a:pt x="68224" y="10020"/>
                </a:lnTo>
                <a:lnTo>
                  <a:pt x="66154" y="6908"/>
                </a:lnTo>
                <a:lnTo>
                  <a:pt x="64122" y="3797"/>
                </a:lnTo>
                <a:lnTo>
                  <a:pt x="62992" y="393"/>
                </a:lnTo>
                <a:lnTo>
                  <a:pt x="62814" y="-3314"/>
                </a:lnTo>
                <a:lnTo>
                  <a:pt x="62814" y="-8470"/>
                </a:lnTo>
                <a:lnTo>
                  <a:pt x="64033" y="-12026"/>
                </a:lnTo>
                <a:lnTo>
                  <a:pt x="66459" y="-14858"/>
                </a:lnTo>
                <a:lnTo>
                  <a:pt x="68884" y="-17678"/>
                </a:lnTo>
                <a:lnTo>
                  <a:pt x="71564" y="-19469"/>
                </a:lnTo>
                <a:lnTo>
                  <a:pt x="74498" y="-20256"/>
                </a:lnTo>
                <a:lnTo>
                  <a:pt x="76111" y="-20700"/>
                </a:lnTo>
                <a:lnTo>
                  <a:pt x="78905" y="-20789"/>
                </a:lnTo>
                <a:lnTo>
                  <a:pt x="81788" y="-19964"/>
                </a:lnTo>
                <a:lnTo>
                  <a:pt x="85166" y="-17043"/>
                </a:lnTo>
                <a:lnTo>
                  <a:pt x="86766" y="-13538"/>
                </a:lnTo>
                <a:lnTo>
                  <a:pt x="86715" y="-9397"/>
                </a:lnTo>
                <a:lnTo>
                  <a:pt x="86474" y="-6527"/>
                </a:lnTo>
                <a:lnTo>
                  <a:pt x="85877" y="-3213"/>
                </a:lnTo>
                <a:lnTo>
                  <a:pt x="84670" y="0"/>
                </a:lnTo>
                <a:lnTo>
                  <a:pt x="85445" y="16510"/>
                </a:lnTo>
                <a:lnTo>
                  <a:pt x="88074" y="15811"/>
                </a:lnTo>
                <a:lnTo>
                  <a:pt x="90703" y="15138"/>
                </a:lnTo>
                <a:lnTo>
                  <a:pt x="93281" y="14414"/>
                </a:lnTo>
                <a:lnTo>
                  <a:pt x="95808" y="13627"/>
                </a:lnTo>
                <a:lnTo>
                  <a:pt x="93573" y="17132"/>
                </a:lnTo>
                <a:lnTo>
                  <a:pt x="90462" y="21805"/>
                </a:lnTo>
                <a:lnTo>
                  <a:pt x="88900" y="24434"/>
                </a:lnTo>
                <a:lnTo>
                  <a:pt x="87337" y="27355"/>
                </a:lnTo>
                <a:lnTo>
                  <a:pt x="85445" y="30861"/>
                </a:lnTo>
                <a:lnTo>
                  <a:pt x="83553" y="34366"/>
                </a:lnTo>
                <a:lnTo>
                  <a:pt x="81584" y="38265"/>
                </a:lnTo>
                <a:lnTo>
                  <a:pt x="79933" y="41960"/>
                </a:lnTo>
                <a:lnTo>
                  <a:pt x="78587" y="45466"/>
                </a:lnTo>
                <a:lnTo>
                  <a:pt x="77228" y="48971"/>
                </a:lnTo>
                <a:lnTo>
                  <a:pt x="76530" y="51790"/>
                </a:lnTo>
                <a:lnTo>
                  <a:pt x="76682" y="56273"/>
                </a:lnTo>
                <a:lnTo>
                  <a:pt x="77127" y="58902"/>
                </a:lnTo>
                <a:lnTo>
                  <a:pt x="78905" y="63093"/>
                </a:lnTo>
                <a:lnTo>
                  <a:pt x="82613" y="66979"/>
                </a:lnTo>
                <a:lnTo>
                  <a:pt x="85483" y="67957"/>
                </a:lnTo>
                <a:lnTo>
                  <a:pt x="93865" y="67957"/>
                </a:lnTo>
                <a:lnTo>
                  <a:pt x="99225" y="66205"/>
                </a:lnTo>
                <a:lnTo>
                  <a:pt x="105448" y="62699"/>
                </a:lnTo>
                <a:lnTo>
                  <a:pt x="108752" y="60617"/>
                </a:lnTo>
                <a:lnTo>
                  <a:pt x="117792" y="53141"/>
                </a:lnTo>
                <a:lnTo>
                  <a:pt x="128244" y="42252"/>
                </a:lnTo>
                <a:lnTo>
                  <a:pt x="145186" y="23266"/>
                </a:lnTo>
                <a:lnTo>
                  <a:pt x="147904" y="20154"/>
                </a:lnTo>
                <a:lnTo>
                  <a:pt x="151612" y="15811"/>
                </a:lnTo>
                <a:lnTo>
                  <a:pt x="153949" y="11874"/>
                </a:lnTo>
                <a:lnTo>
                  <a:pt x="151612" y="9245"/>
                </a:lnTo>
                <a:lnTo>
                  <a:pt x="148983" y="9639"/>
                </a:lnTo>
                <a:lnTo>
                  <a:pt x="145478" y="12369"/>
                </a:lnTo>
                <a:lnTo>
                  <a:pt x="142849" y="14706"/>
                </a:lnTo>
                <a:lnTo>
                  <a:pt x="139331" y="18008"/>
                </a:lnTo>
                <a:lnTo>
                  <a:pt x="134670" y="22301"/>
                </a:lnTo>
                <a:lnTo>
                  <a:pt x="130873" y="25654"/>
                </a:lnTo>
                <a:lnTo>
                  <a:pt x="127952" y="28092"/>
                </a:lnTo>
                <a:lnTo>
                  <a:pt x="125018" y="30530"/>
                </a:lnTo>
                <a:lnTo>
                  <a:pt x="122199" y="32029"/>
                </a:lnTo>
                <a:lnTo>
                  <a:pt x="119481" y="32613"/>
                </a:lnTo>
                <a:lnTo>
                  <a:pt x="118300" y="32905"/>
                </a:lnTo>
                <a:lnTo>
                  <a:pt x="115570" y="32905"/>
                </a:lnTo>
                <a:lnTo>
                  <a:pt x="112369" y="30467"/>
                </a:lnTo>
                <a:lnTo>
                  <a:pt x="111874" y="27355"/>
                </a:lnTo>
                <a:lnTo>
                  <a:pt x="111874" y="24625"/>
                </a:lnTo>
                <a:lnTo>
                  <a:pt x="112369" y="21907"/>
                </a:lnTo>
                <a:lnTo>
                  <a:pt x="113334" y="19177"/>
                </a:lnTo>
                <a:lnTo>
                  <a:pt x="114300" y="16446"/>
                </a:lnTo>
                <a:lnTo>
                  <a:pt x="115481" y="13830"/>
                </a:lnTo>
                <a:lnTo>
                  <a:pt x="116852" y="11290"/>
                </a:lnTo>
                <a:lnTo>
                  <a:pt x="118452" y="7632"/>
                </a:lnTo>
                <a:lnTo>
                  <a:pt x="119176" y="5054"/>
                </a:lnTo>
                <a:lnTo>
                  <a:pt x="119176" y="1358"/>
                </a:lnTo>
                <a:lnTo>
                  <a:pt x="118300" y="-1269"/>
                </a:lnTo>
                <a:lnTo>
                  <a:pt x="116649" y="-4241"/>
                </a:lnTo>
                <a:lnTo>
                  <a:pt x="114300" y="-7251"/>
                </a:lnTo>
                <a:lnTo>
                  <a:pt x="111594" y="-7835"/>
                </a:lnTo>
                <a:lnTo>
                  <a:pt x="108966" y="-5651"/>
                </a:lnTo>
                <a:lnTo>
                  <a:pt x="106616" y="-2920"/>
                </a:lnTo>
                <a:lnTo>
                  <a:pt x="104482" y="-50"/>
                </a:lnTo>
                <a:lnTo>
                  <a:pt x="102057" y="2921"/>
                </a:lnTo>
                <a:lnTo>
                  <a:pt x="98831" y="5257"/>
                </a:lnTo>
                <a:lnTo>
                  <a:pt x="96100" y="661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6594896" y="1927251"/>
            <a:ext cx="106045" cy="92011"/>
          </a:xfrm>
          <a:custGeom>
            <a:avLst/>
            <a:gdLst/>
            <a:ahLst/>
            <a:cxnLst/>
            <a:rect l="l" t="t" r="r" b="b"/>
            <a:pathLst>
              <a:path w="106045" h="92011">
                <a:moveTo>
                  <a:pt x="2163" y="45834"/>
                </a:moveTo>
                <a:lnTo>
                  <a:pt x="0" y="58127"/>
                </a:lnTo>
                <a:lnTo>
                  <a:pt x="152" y="61048"/>
                </a:lnTo>
                <a:lnTo>
                  <a:pt x="584" y="64261"/>
                </a:lnTo>
                <a:lnTo>
                  <a:pt x="1765" y="71285"/>
                </a:lnTo>
                <a:lnTo>
                  <a:pt x="4864" y="77660"/>
                </a:lnTo>
                <a:lnTo>
                  <a:pt x="9931" y="83400"/>
                </a:lnTo>
                <a:lnTo>
                  <a:pt x="14998" y="89141"/>
                </a:lnTo>
                <a:lnTo>
                  <a:pt x="21907" y="92011"/>
                </a:lnTo>
                <a:lnTo>
                  <a:pt x="33388" y="92011"/>
                </a:lnTo>
                <a:lnTo>
                  <a:pt x="36118" y="91681"/>
                </a:lnTo>
                <a:lnTo>
                  <a:pt x="38849" y="90995"/>
                </a:lnTo>
                <a:lnTo>
                  <a:pt x="41567" y="90309"/>
                </a:lnTo>
                <a:lnTo>
                  <a:pt x="44297" y="89382"/>
                </a:lnTo>
                <a:lnTo>
                  <a:pt x="47028" y="88226"/>
                </a:lnTo>
                <a:lnTo>
                  <a:pt x="51117" y="86652"/>
                </a:lnTo>
                <a:lnTo>
                  <a:pt x="55168" y="84620"/>
                </a:lnTo>
                <a:lnTo>
                  <a:pt x="59156" y="82092"/>
                </a:lnTo>
                <a:lnTo>
                  <a:pt x="63144" y="79552"/>
                </a:lnTo>
                <a:lnTo>
                  <a:pt x="67271" y="76834"/>
                </a:lnTo>
                <a:lnTo>
                  <a:pt x="71564" y="73913"/>
                </a:lnTo>
                <a:lnTo>
                  <a:pt x="82947" y="66220"/>
                </a:lnTo>
                <a:lnTo>
                  <a:pt x="93925" y="58621"/>
                </a:lnTo>
                <a:lnTo>
                  <a:pt x="100330" y="53898"/>
                </a:lnTo>
                <a:lnTo>
                  <a:pt x="104127" y="50888"/>
                </a:lnTo>
                <a:lnTo>
                  <a:pt x="106045" y="47904"/>
                </a:lnTo>
                <a:lnTo>
                  <a:pt x="104482" y="45275"/>
                </a:lnTo>
                <a:lnTo>
                  <a:pt x="101803" y="45580"/>
                </a:lnTo>
                <a:lnTo>
                  <a:pt x="98869" y="46735"/>
                </a:lnTo>
                <a:lnTo>
                  <a:pt x="96291" y="48107"/>
                </a:lnTo>
                <a:lnTo>
                  <a:pt x="92595" y="50241"/>
                </a:lnTo>
                <a:lnTo>
                  <a:pt x="91617" y="50825"/>
                </a:lnTo>
                <a:lnTo>
                  <a:pt x="87922" y="52870"/>
                </a:lnTo>
                <a:lnTo>
                  <a:pt x="83350" y="55308"/>
                </a:lnTo>
                <a:lnTo>
                  <a:pt x="80619" y="56667"/>
                </a:lnTo>
                <a:lnTo>
                  <a:pt x="76136" y="58915"/>
                </a:lnTo>
                <a:lnTo>
                  <a:pt x="71081" y="60858"/>
                </a:lnTo>
                <a:lnTo>
                  <a:pt x="66014" y="62522"/>
                </a:lnTo>
                <a:lnTo>
                  <a:pt x="62509" y="63245"/>
                </a:lnTo>
                <a:lnTo>
                  <a:pt x="59016" y="63830"/>
                </a:lnTo>
                <a:lnTo>
                  <a:pt x="55499" y="63969"/>
                </a:lnTo>
                <a:lnTo>
                  <a:pt x="49060" y="63969"/>
                </a:lnTo>
                <a:lnTo>
                  <a:pt x="44196" y="62420"/>
                </a:lnTo>
                <a:lnTo>
                  <a:pt x="40906" y="59296"/>
                </a:lnTo>
                <a:lnTo>
                  <a:pt x="37579" y="56184"/>
                </a:lnTo>
                <a:lnTo>
                  <a:pt x="35344" y="52781"/>
                </a:lnTo>
                <a:lnTo>
                  <a:pt x="34175" y="49085"/>
                </a:lnTo>
                <a:lnTo>
                  <a:pt x="33591" y="47523"/>
                </a:lnTo>
                <a:lnTo>
                  <a:pt x="33020" y="44551"/>
                </a:lnTo>
                <a:lnTo>
                  <a:pt x="32715" y="40614"/>
                </a:lnTo>
                <a:lnTo>
                  <a:pt x="32715" y="33997"/>
                </a:lnTo>
                <a:lnTo>
                  <a:pt x="35001" y="28143"/>
                </a:lnTo>
                <a:lnTo>
                  <a:pt x="39585" y="23088"/>
                </a:lnTo>
                <a:lnTo>
                  <a:pt x="44157" y="18021"/>
                </a:lnTo>
                <a:lnTo>
                  <a:pt x="49161" y="15201"/>
                </a:lnTo>
                <a:lnTo>
                  <a:pt x="54622" y="14617"/>
                </a:lnTo>
                <a:lnTo>
                  <a:pt x="56946" y="14312"/>
                </a:lnTo>
                <a:lnTo>
                  <a:pt x="60071" y="14566"/>
                </a:lnTo>
                <a:lnTo>
                  <a:pt x="63195" y="14808"/>
                </a:lnTo>
                <a:lnTo>
                  <a:pt x="66306" y="15633"/>
                </a:lnTo>
                <a:lnTo>
                  <a:pt x="69430" y="16649"/>
                </a:lnTo>
                <a:lnTo>
                  <a:pt x="72732" y="17830"/>
                </a:lnTo>
                <a:lnTo>
                  <a:pt x="76339" y="18986"/>
                </a:lnTo>
                <a:lnTo>
                  <a:pt x="80213" y="20154"/>
                </a:lnTo>
                <a:lnTo>
                  <a:pt x="84709" y="20459"/>
                </a:lnTo>
                <a:lnTo>
                  <a:pt x="89001" y="20459"/>
                </a:lnTo>
                <a:lnTo>
                  <a:pt x="92202" y="19481"/>
                </a:lnTo>
                <a:lnTo>
                  <a:pt x="97561" y="13436"/>
                </a:lnTo>
                <a:lnTo>
                  <a:pt x="97561" y="9550"/>
                </a:lnTo>
                <a:lnTo>
                  <a:pt x="97078" y="6629"/>
                </a:lnTo>
                <a:lnTo>
                  <a:pt x="94208" y="2781"/>
                </a:lnTo>
                <a:lnTo>
                  <a:pt x="92354" y="927"/>
                </a:lnTo>
                <a:lnTo>
                  <a:pt x="89001" y="0"/>
                </a:lnTo>
                <a:lnTo>
                  <a:pt x="79451" y="0"/>
                </a:lnTo>
                <a:lnTo>
                  <a:pt x="74091" y="647"/>
                </a:lnTo>
                <a:lnTo>
                  <a:pt x="68059" y="1904"/>
                </a:lnTo>
                <a:lnTo>
                  <a:pt x="62026" y="3174"/>
                </a:lnTo>
                <a:lnTo>
                  <a:pt x="55791" y="5067"/>
                </a:lnTo>
                <a:lnTo>
                  <a:pt x="49364" y="7594"/>
                </a:lnTo>
                <a:lnTo>
                  <a:pt x="36595" y="13541"/>
                </a:lnTo>
                <a:lnTo>
                  <a:pt x="25733" y="20134"/>
                </a:lnTo>
                <a:lnTo>
                  <a:pt x="15481" y="27901"/>
                </a:lnTo>
                <a:lnTo>
                  <a:pt x="8658" y="34722"/>
                </a:lnTo>
                <a:lnTo>
                  <a:pt x="2163" y="45834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6700923" y="1918785"/>
            <a:ext cx="150126" cy="103695"/>
          </a:xfrm>
          <a:custGeom>
            <a:avLst/>
            <a:gdLst/>
            <a:ahLst/>
            <a:cxnLst/>
            <a:rect l="l" t="t" r="r" b="b"/>
            <a:pathLst>
              <a:path w="150126" h="103695">
                <a:moveTo>
                  <a:pt x="89966" y="103695"/>
                </a:moveTo>
                <a:lnTo>
                  <a:pt x="92887" y="103695"/>
                </a:lnTo>
                <a:lnTo>
                  <a:pt x="95656" y="103060"/>
                </a:lnTo>
                <a:lnTo>
                  <a:pt x="98285" y="101803"/>
                </a:lnTo>
                <a:lnTo>
                  <a:pt x="100914" y="100520"/>
                </a:lnTo>
                <a:lnTo>
                  <a:pt x="103301" y="99212"/>
                </a:lnTo>
                <a:lnTo>
                  <a:pt x="107543" y="96291"/>
                </a:lnTo>
                <a:lnTo>
                  <a:pt x="110604" y="94348"/>
                </a:lnTo>
                <a:lnTo>
                  <a:pt x="113385" y="92506"/>
                </a:lnTo>
                <a:lnTo>
                  <a:pt x="116992" y="89966"/>
                </a:lnTo>
                <a:lnTo>
                  <a:pt x="120586" y="87439"/>
                </a:lnTo>
                <a:lnTo>
                  <a:pt x="124332" y="84709"/>
                </a:lnTo>
                <a:lnTo>
                  <a:pt x="128231" y="81788"/>
                </a:lnTo>
                <a:lnTo>
                  <a:pt x="130276" y="80327"/>
                </a:lnTo>
                <a:lnTo>
                  <a:pt x="135343" y="76631"/>
                </a:lnTo>
                <a:lnTo>
                  <a:pt x="139915" y="73126"/>
                </a:lnTo>
                <a:lnTo>
                  <a:pt x="144005" y="69811"/>
                </a:lnTo>
                <a:lnTo>
                  <a:pt x="148094" y="66509"/>
                </a:lnTo>
                <a:lnTo>
                  <a:pt x="150126" y="64465"/>
                </a:lnTo>
                <a:lnTo>
                  <a:pt x="148577" y="61734"/>
                </a:lnTo>
                <a:lnTo>
                  <a:pt x="145897" y="61925"/>
                </a:lnTo>
                <a:lnTo>
                  <a:pt x="142646" y="63881"/>
                </a:lnTo>
                <a:lnTo>
                  <a:pt x="139034" y="65632"/>
                </a:lnTo>
                <a:lnTo>
                  <a:pt x="125251" y="72611"/>
                </a:lnTo>
                <a:lnTo>
                  <a:pt x="116547" y="76238"/>
                </a:lnTo>
                <a:lnTo>
                  <a:pt x="112255" y="77609"/>
                </a:lnTo>
                <a:lnTo>
                  <a:pt x="109156" y="78282"/>
                </a:lnTo>
                <a:lnTo>
                  <a:pt x="107200" y="78282"/>
                </a:lnTo>
                <a:lnTo>
                  <a:pt x="103250" y="77698"/>
                </a:lnTo>
                <a:lnTo>
                  <a:pt x="100329" y="75361"/>
                </a:lnTo>
                <a:lnTo>
                  <a:pt x="97472" y="72148"/>
                </a:lnTo>
                <a:lnTo>
                  <a:pt x="95516" y="69519"/>
                </a:lnTo>
                <a:lnTo>
                  <a:pt x="76530" y="40894"/>
                </a:lnTo>
                <a:lnTo>
                  <a:pt x="75171" y="38163"/>
                </a:lnTo>
                <a:lnTo>
                  <a:pt x="74485" y="35242"/>
                </a:lnTo>
                <a:lnTo>
                  <a:pt x="77558" y="34328"/>
                </a:lnTo>
                <a:lnTo>
                  <a:pt x="81800" y="33883"/>
                </a:lnTo>
                <a:lnTo>
                  <a:pt x="85293" y="33883"/>
                </a:lnTo>
                <a:lnTo>
                  <a:pt x="88557" y="34124"/>
                </a:lnTo>
                <a:lnTo>
                  <a:pt x="106222" y="34175"/>
                </a:lnTo>
                <a:lnTo>
                  <a:pt x="114414" y="32258"/>
                </a:lnTo>
                <a:lnTo>
                  <a:pt x="120637" y="28422"/>
                </a:lnTo>
                <a:lnTo>
                  <a:pt x="126860" y="24574"/>
                </a:lnTo>
                <a:lnTo>
                  <a:pt x="129984" y="19583"/>
                </a:lnTo>
                <a:lnTo>
                  <a:pt x="129984" y="9347"/>
                </a:lnTo>
                <a:lnTo>
                  <a:pt x="128676" y="6235"/>
                </a:lnTo>
                <a:lnTo>
                  <a:pt x="126047" y="4089"/>
                </a:lnTo>
                <a:lnTo>
                  <a:pt x="123418" y="1955"/>
                </a:lnTo>
                <a:lnTo>
                  <a:pt x="120345" y="876"/>
                </a:lnTo>
                <a:lnTo>
                  <a:pt x="110997" y="876"/>
                </a:lnTo>
                <a:lnTo>
                  <a:pt x="103695" y="3695"/>
                </a:lnTo>
                <a:lnTo>
                  <a:pt x="94945" y="9347"/>
                </a:lnTo>
                <a:lnTo>
                  <a:pt x="88224" y="13864"/>
                </a:lnTo>
                <a:lnTo>
                  <a:pt x="78111" y="21343"/>
                </a:lnTo>
                <a:lnTo>
                  <a:pt x="67767" y="29794"/>
                </a:lnTo>
                <a:lnTo>
                  <a:pt x="64858" y="32321"/>
                </a:lnTo>
                <a:lnTo>
                  <a:pt x="61874" y="34950"/>
                </a:lnTo>
                <a:lnTo>
                  <a:pt x="58851" y="37680"/>
                </a:lnTo>
                <a:lnTo>
                  <a:pt x="55841" y="40411"/>
                </a:lnTo>
                <a:lnTo>
                  <a:pt x="52971" y="43129"/>
                </a:lnTo>
                <a:lnTo>
                  <a:pt x="50241" y="45859"/>
                </a:lnTo>
                <a:lnTo>
                  <a:pt x="47116" y="48590"/>
                </a:lnTo>
                <a:lnTo>
                  <a:pt x="44157" y="51308"/>
                </a:lnTo>
                <a:lnTo>
                  <a:pt x="41338" y="54038"/>
                </a:lnTo>
                <a:lnTo>
                  <a:pt x="38506" y="56769"/>
                </a:lnTo>
                <a:lnTo>
                  <a:pt x="35826" y="59486"/>
                </a:lnTo>
                <a:lnTo>
                  <a:pt x="33299" y="62217"/>
                </a:lnTo>
                <a:lnTo>
                  <a:pt x="32524" y="61252"/>
                </a:lnTo>
                <a:lnTo>
                  <a:pt x="30670" y="57835"/>
                </a:lnTo>
                <a:lnTo>
                  <a:pt x="29413" y="54521"/>
                </a:lnTo>
                <a:lnTo>
                  <a:pt x="28955" y="51600"/>
                </a:lnTo>
                <a:lnTo>
                  <a:pt x="28905" y="48387"/>
                </a:lnTo>
                <a:lnTo>
                  <a:pt x="30086" y="45275"/>
                </a:lnTo>
                <a:lnTo>
                  <a:pt x="31838" y="42062"/>
                </a:lnTo>
                <a:lnTo>
                  <a:pt x="33985" y="39141"/>
                </a:lnTo>
                <a:lnTo>
                  <a:pt x="37147" y="35636"/>
                </a:lnTo>
                <a:lnTo>
                  <a:pt x="39827" y="32918"/>
                </a:lnTo>
                <a:lnTo>
                  <a:pt x="42354" y="30086"/>
                </a:lnTo>
                <a:lnTo>
                  <a:pt x="45288" y="26974"/>
                </a:lnTo>
                <a:lnTo>
                  <a:pt x="47942" y="24003"/>
                </a:lnTo>
                <a:lnTo>
                  <a:pt x="50393" y="21170"/>
                </a:lnTo>
                <a:lnTo>
                  <a:pt x="52819" y="18351"/>
                </a:lnTo>
                <a:lnTo>
                  <a:pt x="54038" y="15773"/>
                </a:lnTo>
                <a:lnTo>
                  <a:pt x="54038" y="13436"/>
                </a:lnTo>
                <a:lnTo>
                  <a:pt x="53543" y="10858"/>
                </a:lnTo>
                <a:lnTo>
                  <a:pt x="51892" y="7594"/>
                </a:lnTo>
                <a:lnTo>
                  <a:pt x="48475" y="4229"/>
                </a:lnTo>
                <a:lnTo>
                  <a:pt x="44488" y="1358"/>
                </a:lnTo>
                <a:lnTo>
                  <a:pt x="41770" y="393"/>
                </a:lnTo>
                <a:lnTo>
                  <a:pt x="38861" y="0"/>
                </a:lnTo>
                <a:lnTo>
                  <a:pt x="34175" y="1701"/>
                </a:lnTo>
                <a:lnTo>
                  <a:pt x="31254" y="5092"/>
                </a:lnTo>
                <a:lnTo>
                  <a:pt x="28346" y="8496"/>
                </a:lnTo>
                <a:lnTo>
                  <a:pt x="25311" y="12712"/>
                </a:lnTo>
                <a:lnTo>
                  <a:pt x="22199" y="17767"/>
                </a:lnTo>
                <a:lnTo>
                  <a:pt x="20053" y="21450"/>
                </a:lnTo>
                <a:lnTo>
                  <a:pt x="17970" y="25336"/>
                </a:lnTo>
                <a:lnTo>
                  <a:pt x="15913" y="29413"/>
                </a:lnTo>
                <a:lnTo>
                  <a:pt x="13881" y="33489"/>
                </a:lnTo>
                <a:lnTo>
                  <a:pt x="11963" y="37668"/>
                </a:lnTo>
                <a:lnTo>
                  <a:pt x="10236" y="41935"/>
                </a:lnTo>
                <a:lnTo>
                  <a:pt x="7302" y="48920"/>
                </a:lnTo>
                <a:lnTo>
                  <a:pt x="4876" y="55676"/>
                </a:lnTo>
                <a:lnTo>
                  <a:pt x="2920" y="62166"/>
                </a:lnTo>
                <a:lnTo>
                  <a:pt x="977" y="68681"/>
                </a:lnTo>
                <a:lnTo>
                  <a:pt x="0" y="73863"/>
                </a:lnTo>
                <a:lnTo>
                  <a:pt x="0" y="81432"/>
                </a:lnTo>
                <a:lnTo>
                  <a:pt x="876" y="84455"/>
                </a:lnTo>
                <a:lnTo>
                  <a:pt x="2628" y="86779"/>
                </a:lnTo>
                <a:lnTo>
                  <a:pt x="6324" y="90957"/>
                </a:lnTo>
                <a:lnTo>
                  <a:pt x="9829" y="93091"/>
                </a:lnTo>
                <a:lnTo>
                  <a:pt x="13677" y="94449"/>
                </a:lnTo>
                <a:lnTo>
                  <a:pt x="16662" y="94640"/>
                </a:lnTo>
                <a:lnTo>
                  <a:pt x="19900" y="92214"/>
                </a:lnTo>
                <a:lnTo>
                  <a:pt x="21996" y="89484"/>
                </a:lnTo>
                <a:lnTo>
                  <a:pt x="23647" y="86753"/>
                </a:lnTo>
                <a:lnTo>
                  <a:pt x="26581" y="82080"/>
                </a:lnTo>
                <a:lnTo>
                  <a:pt x="29895" y="77216"/>
                </a:lnTo>
                <a:lnTo>
                  <a:pt x="33604" y="72148"/>
                </a:lnTo>
                <a:lnTo>
                  <a:pt x="37299" y="67094"/>
                </a:lnTo>
                <a:lnTo>
                  <a:pt x="42151" y="61544"/>
                </a:lnTo>
                <a:lnTo>
                  <a:pt x="48196" y="55499"/>
                </a:lnTo>
                <a:lnTo>
                  <a:pt x="72148" y="94056"/>
                </a:lnTo>
                <a:lnTo>
                  <a:pt x="74193" y="96926"/>
                </a:lnTo>
                <a:lnTo>
                  <a:pt x="77698" y="99987"/>
                </a:lnTo>
                <a:lnTo>
                  <a:pt x="81203" y="102133"/>
                </a:lnTo>
                <a:lnTo>
                  <a:pt x="85445" y="103263"/>
                </a:lnTo>
                <a:lnTo>
                  <a:pt x="89966" y="103695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6851058" y="1923464"/>
            <a:ext cx="162115" cy="96672"/>
          </a:xfrm>
          <a:custGeom>
            <a:avLst/>
            <a:gdLst/>
            <a:ahLst/>
            <a:cxnLst/>
            <a:rect l="l" t="t" r="r" b="b"/>
            <a:pathLst>
              <a:path w="162115" h="96672">
                <a:moveTo>
                  <a:pt x="121221" y="40500"/>
                </a:moveTo>
                <a:lnTo>
                  <a:pt x="120002" y="36563"/>
                </a:lnTo>
                <a:lnTo>
                  <a:pt x="117563" y="33731"/>
                </a:lnTo>
                <a:lnTo>
                  <a:pt x="115138" y="30911"/>
                </a:lnTo>
                <a:lnTo>
                  <a:pt x="112560" y="28714"/>
                </a:lnTo>
                <a:lnTo>
                  <a:pt x="109829" y="27165"/>
                </a:lnTo>
                <a:lnTo>
                  <a:pt x="109054" y="26974"/>
                </a:lnTo>
                <a:lnTo>
                  <a:pt x="106768" y="24244"/>
                </a:lnTo>
                <a:lnTo>
                  <a:pt x="108064" y="21323"/>
                </a:lnTo>
                <a:lnTo>
                  <a:pt x="109486" y="18402"/>
                </a:lnTo>
                <a:lnTo>
                  <a:pt x="110464" y="14897"/>
                </a:lnTo>
                <a:lnTo>
                  <a:pt x="110693" y="11099"/>
                </a:lnTo>
                <a:lnTo>
                  <a:pt x="110693" y="7785"/>
                </a:lnTo>
                <a:lnTo>
                  <a:pt x="109880" y="5105"/>
                </a:lnTo>
                <a:lnTo>
                  <a:pt x="108216" y="3060"/>
                </a:lnTo>
                <a:lnTo>
                  <a:pt x="104178" y="0"/>
                </a:lnTo>
                <a:lnTo>
                  <a:pt x="100672" y="0"/>
                </a:lnTo>
                <a:lnTo>
                  <a:pt x="97129" y="723"/>
                </a:lnTo>
                <a:lnTo>
                  <a:pt x="92392" y="2921"/>
                </a:lnTo>
                <a:lnTo>
                  <a:pt x="89674" y="5842"/>
                </a:lnTo>
                <a:lnTo>
                  <a:pt x="88023" y="7988"/>
                </a:lnTo>
                <a:lnTo>
                  <a:pt x="86067" y="10706"/>
                </a:lnTo>
                <a:lnTo>
                  <a:pt x="83058" y="13830"/>
                </a:lnTo>
                <a:lnTo>
                  <a:pt x="76530" y="13728"/>
                </a:lnTo>
                <a:lnTo>
                  <a:pt x="68054" y="14102"/>
                </a:lnTo>
                <a:lnTo>
                  <a:pt x="55152" y="16295"/>
                </a:lnTo>
                <a:lnTo>
                  <a:pt x="43276" y="20450"/>
                </a:lnTo>
                <a:lnTo>
                  <a:pt x="32423" y="26568"/>
                </a:lnTo>
                <a:lnTo>
                  <a:pt x="20748" y="35754"/>
                </a:lnTo>
                <a:lnTo>
                  <a:pt x="12027" y="44937"/>
                </a:lnTo>
                <a:lnTo>
                  <a:pt x="5549" y="54610"/>
                </a:lnTo>
                <a:lnTo>
                  <a:pt x="3797" y="58127"/>
                </a:lnTo>
                <a:lnTo>
                  <a:pt x="2425" y="61531"/>
                </a:lnTo>
                <a:lnTo>
                  <a:pt x="1460" y="64846"/>
                </a:lnTo>
                <a:lnTo>
                  <a:pt x="495" y="68148"/>
                </a:lnTo>
                <a:lnTo>
                  <a:pt x="0" y="71374"/>
                </a:lnTo>
                <a:lnTo>
                  <a:pt x="0" y="75361"/>
                </a:lnTo>
                <a:lnTo>
                  <a:pt x="190" y="80810"/>
                </a:lnTo>
                <a:lnTo>
                  <a:pt x="1612" y="85725"/>
                </a:lnTo>
                <a:lnTo>
                  <a:pt x="4241" y="90106"/>
                </a:lnTo>
                <a:lnTo>
                  <a:pt x="6870" y="94488"/>
                </a:lnTo>
                <a:lnTo>
                  <a:pt x="11772" y="96672"/>
                </a:lnTo>
                <a:lnTo>
                  <a:pt x="21907" y="96672"/>
                </a:lnTo>
                <a:lnTo>
                  <a:pt x="24777" y="96291"/>
                </a:lnTo>
                <a:lnTo>
                  <a:pt x="27609" y="95516"/>
                </a:lnTo>
                <a:lnTo>
                  <a:pt x="30429" y="94729"/>
                </a:lnTo>
                <a:lnTo>
                  <a:pt x="33312" y="93662"/>
                </a:lnTo>
                <a:lnTo>
                  <a:pt x="40170" y="47459"/>
                </a:lnTo>
                <a:lnTo>
                  <a:pt x="40894" y="44691"/>
                </a:lnTo>
                <a:lnTo>
                  <a:pt x="42646" y="38455"/>
                </a:lnTo>
                <a:lnTo>
                  <a:pt x="47129" y="32766"/>
                </a:lnTo>
                <a:lnTo>
                  <a:pt x="54330" y="27597"/>
                </a:lnTo>
                <a:lnTo>
                  <a:pt x="55959" y="26493"/>
                </a:lnTo>
                <a:lnTo>
                  <a:pt x="67285" y="21600"/>
                </a:lnTo>
                <a:lnTo>
                  <a:pt x="80619" y="20154"/>
                </a:lnTo>
                <a:lnTo>
                  <a:pt x="79311" y="22733"/>
                </a:lnTo>
                <a:lnTo>
                  <a:pt x="78574" y="25895"/>
                </a:lnTo>
                <a:lnTo>
                  <a:pt x="78574" y="28625"/>
                </a:lnTo>
                <a:lnTo>
                  <a:pt x="79590" y="31254"/>
                </a:lnTo>
                <a:lnTo>
                  <a:pt x="81788" y="34747"/>
                </a:lnTo>
                <a:lnTo>
                  <a:pt x="83934" y="37668"/>
                </a:lnTo>
                <a:lnTo>
                  <a:pt x="84709" y="40297"/>
                </a:lnTo>
                <a:lnTo>
                  <a:pt x="84137" y="42887"/>
                </a:lnTo>
                <a:lnTo>
                  <a:pt x="81788" y="46189"/>
                </a:lnTo>
                <a:lnTo>
                  <a:pt x="78282" y="49657"/>
                </a:lnTo>
                <a:lnTo>
                  <a:pt x="75031" y="52387"/>
                </a:lnTo>
                <a:lnTo>
                  <a:pt x="71323" y="55105"/>
                </a:lnTo>
                <a:lnTo>
                  <a:pt x="67475" y="57531"/>
                </a:lnTo>
                <a:lnTo>
                  <a:pt x="64744" y="59093"/>
                </a:lnTo>
                <a:lnTo>
                  <a:pt x="62166" y="60363"/>
                </a:lnTo>
                <a:lnTo>
                  <a:pt x="57289" y="62306"/>
                </a:lnTo>
                <a:lnTo>
                  <a:pt x="53454" y="62788"/>
                </a:lnTo>
                <a:lnTo>
                  <a:pt x="50825" y="62509"/>
                </a:lnTo>
                <a:lnTo>
                  <a:pt x="48094" y="62115"/>
                </a:lnTo>
                <a:lnTo>
                  <a:pt x="47835" y="85384"/>
                </a:lnTo>
                <a:lnTo>
                  <a:pt x="58140" y="76809"/>
                </a:lnTo>
                <a:lnTo>
                  <a:pt x="61131" y="73939"/>
                </a:lnTo>
                <a:lnTo>
                  <a:pt x="70065" y="64885"/>
                </a:lnTo>
                <a:lnTo>
                  <a:pt x="78574" y="55499"/>
                </a:lnTo>
                <a:lnTo>
                  <a:pt x="80530" y="53352"/>
                </a:lnTo>
                <a:lnTo>
                  <a:pt x="83985" y="49060"/>
                </a:lnTo>
                <a:lnTo>
                  <a:pt x="87337" y="44881"/>
                </a:lnTo>
                <a:lnTo>
                  <a:pt x="91224" y="44107"/>
                </a:lnTo>
                <a:lnTo>
                  <a:pt x="93472" y="46736"/>
                </a:lnTo>
                <a:lnTo>
                  <a:pt x="94653" y="49555"/>
                </a:lnTo>
                <a:lnTo>
                  <a:pt x="94653" y="52578"/>
                </a:lnTo>
                <a:lnTo>
                  <a:pt x="93713" y="55638"/>
                </a:lnTo>
                <a:lnTo>
                  <a:pt x="92341" y="58559"/>
                </a:lnTo>
                <a:lnTo>
                  <a:pt x="90157" y="61734"/>
                </a:lnTo>
                <a:lnTo>
                  <a:pt x="88163" y="64312"/>
                </a:lnTo>
                <a:lnTo>
                  <a:pt x="86169" y="66890"/>
                </a:lnTo>
                <a:lnTo>
                  <a:pt x="83985" y="70243"/>
                </a:lnTo>
                <a:lnTo>
                  <a:pt x="82473" y="73113"/>
                </a:lnTo>
                <a:lnTo>
                  <a:pt x="80708" y="76428"/>
                </a:lnTo>
                <a:lnTo>
                  <a:pt x="79590" y="79590"/>
                </a:lnTo>
                <a:lnTo>
                  <a:pt x="78879" y="82956"/>
                </a:lnTo>
                <a:lnTo>
                  <a:pt x="79019" y="86893"/>
                </a:lnTo>
                <a:lnTo>
                  <a:pt x="79743" y="89674"/>
                </a:lnTo>
                <a:lnTo>
                  <a:pt x="81826" y="92786"/>
                </a:lnTo>
                <a:lnTo>
                  <a:pt x="85534" y="95897"/>
                </a:lnTo>
                <a:lnTo>
                  <a:pt x="88214" y="96672"/>
                </a:lnTo>
                <a:lnTo>
                  <a:pt x="95618" y="96672"/>
                </a:lnTo>
                <a:lnTo>
                  <a:pt x="98882" y="96139"/>
                </a:lnTo>
                <a:lnTo>
                  <a:pt x="101511" y="95072"/>
                </a:lnTo>
                <a:lnTo>
                  <a:pt x="104140" y="94005"/>
                </a:lnTo>
                <a:lnTo>
                  <a:pt x="106514" y="92684"/>
                </a:lnTo>
                <a:lnTo>
                  <a:pt x="109829" y="90830"/>
                </a:lnTo>
                <a:lnTo>
                  <a:pt x="156857" y="59296"/>
                </a:lnTo>
                <a:lnTo>
                  <a:pt x="158610" y="58127"/>
                </a:lnTo>
                <a:lnTo>
                  <a:pt x="162115" y="54813"/>
                </a:lnTo>
                <a:lnTo>
                  <a:pt x="160070" y="51981"/>
                </a:lnTo>
                <a:lnTo>
                  <a:pt x="157441" y="52476"/>
                </a:lnTo>
                <a:lnTo>
                  <a:pt x="154533" y="54038"/>
                </a:lnTo>
                <a:lnTo>
                  <a:pt x="126479" y="67183"/>
                </a:lnTo>
                <a:lnTo>
                  <a:pt x="125704" y="67373"/>
                </a:lnTo>
                <a:lnTo>
                  <a:pt x="122783" y="68059"/>
                </a:lnTo>
                <a:lnTo>
                  <a:pt x="120205" y="67767"/>
                </a:lnTo>
                <a:lnTo>
                  <a:pt x="119176" y="65138"/>
                </a:lnTo>
                <a:lnTo>
                  <a:pt x="119176" y="61734"/>
                </a:lnTo>
                <a:lnTo>
                  <a:pt x="119659" y="58127"/>
                </a:lnTo>
                <a:lnTo>
                  <a:pt x="120345" y="55206"/>
                </a:lnTo>
                <a:lnTo>
                  <a:pt x="120929" y="52285"/>
                </a:lnTo>
                <a:lnTo>
                  <a:pt x="121221" y="49060"/>
                </a:lnTo>
                <a:lnTo>
                  <a:pt x="121221" y="40500"/>
                </a:lnTo>
                <a:close/>
              </a:path>
              <a:path w="162115" h="96672">
                <a:moveTo>
                  <a:pt x="45605" y="60998"/>
                </a:moveTo>
                <a:lnTo>
                  <a:pt x="41148" y="57289"/>
                </a:lnTo>
                <a:lnTo>
                  <a:pt x="40017" y="54317"/>
                </a:lnTo>
                <a:lnTo>
                  <a:pt x="40017" y="50241"/>
                </a:lnTo>
                <a:lnTo>
                  <a:pt x="40170" y="47459"/>
                </a:lnTo>
                <a:lnTo>
                  <a:pt x="33312" y="93662"/>
                </a:lnTo>
                <a:lnTo>
                  <a:pt x="36220" y="92303"/>
                </a:lnTo>
                <a:lnTo>
                  <a:pt x="37413" y="91723"/>
                </a:lnTo>
                <a:lnTo>
                  <a:pt x="47835" y="85384"/>
                </a:lnTo>
                <a:lnTo>
                  <a:pt x="48094" y="62115"/>
                </a:lnTo>
                <a:lnTo>
                  <a:pt x="45605" y="60998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6997988" y="1932806"/>
            <a:ext cx="100482" cy="127647"/>
          </a:xfrm>
          <a:custGeom>
            <a:avLst/>
            <a:gdLst/>
            <a:ahLst/>
            <a:cxnLst/>
            <a:rect l="l" t="t" r="r" b="b"/>
            <a:pathLst>
              <a:path w="100482" h="127647">
                <a:moveTo>
                  <a:pt x="1701" y="123901"/>
                </a:moveTo>
                <a:lnTo>
                  <a:pt x="5105" y="125158"/>
                </a:lnTo>
                <a:lnTo>
                  <a:pt x="8521" y="126428"/>
                </a:lnTo>
                <a:lnTo>
                  <a:pt x="12166" y="127165"/>
                </a:lnTo>
                <a:lnTo>
                  <a:pt x="16052" y="127355"/>
                </a:lnTo>
                <a:lnTo>
                  <a:pt x="19570" y="127647"/>
                </a:lnTo>
                <a:lnTo>
                  <a:pt x="23075" y="127647"/>
                </a:lnTo>
                <a:lnTo>
                  <a:pt x="36057" y="126567"/>
                </a:lnTo>
                <a:lnTo>
                  <a:pt x="48345" y="123354"/>
                </a:lnTo>
                <a:lnTo>
                  <a:pt x="60020" y="118008"/>
                </a:lnTo>
                <a:lnTo>
                  <a:pt x="66633" y="113962"/>
                </a:lnTo>
                <a:lnTo>
                  <a:pt x="76967" y="105746"/>
                </a:lnTo>
                <a:lnTo>
                  <a:pt x="84124" y="96977"/>
                </a:lnTo>
                <a:lnTo>
                  <a:pt x="86499" y="92748"/>
                </a:lnTo>
                <a:lnTo>
                  <a:pt x="87871" y="88646"/>
                </a:lnTo>
                <a:lnTo>
                  <a:pt x="88214" y="84709"/>
                </a:lnTo>
                <a:lnTo>
                  <a:pt x="88214" y="80810"/>
                </a:lnTo>
                <a:lnTo>
                  <a:pt x="86931" y="76288"/>
                </a:lnTo>
                <a:lnTo>
                  <a:pt x="84404" y="71120"/>
                </a:lnTo>
                <a:lnTo>
                  <a:pt x="81876" y="65963"/>
                </a:lnTo>
                <a:lnTo>
                  <a:pt x="78968" y="60363"/>
                </a:lnTo>
                <a:lnTo>
                  <a:pt x="75653" y="54330"/>
                </a:lnTo>
                <a:lnTo>
                  <a:pt x="74866" y="52971"/>
                </a:lnTo>
                <a:lnTo>
                  <a:pt x="73507" y="49123"/>
                </a:lnTo>
                <a:lnTo>
                  <a:pt x="73355" y="45961"/>
                </a:lnTo>
                <a:lnTo>
                  <a:pt x="74675" y="43040"/>
                </a:lnTo>
                <a:lnTo>
                  <a:pt x="78130" y="40017"/>
                </a:lnTo>
                <a:lnTo>
                  <a:pt x="82461" y="36703"/>
                </a:lnTo>
                <a:lnTo>
                  <a:pt x="86550" y="33591"/>
                </a:lnTo>
                <a:lnTo>
                  <a:pt x="89661" y="31254"/>
                </a:lnTo>
                <a:lnTo>
                  <a:pt x="92392" y="29108"/>
                </a:lnTo>
                <a:lnTo>
                  <a:pt x="94868" y="26771"/>
                </a:lnTo>
                <a:lnTo>
                  <a:pt x="99352" y="21717"/>
                </a:lnTo>
                <a:lnTo>
                  <a:pt x="100482" y="18897"/>
                </a:lnTo>
                <a:lnTo>
                  <a:pt x="100431" y="14262"/>
                </a:lnTo>
                <a:lnTo>
                  <a:pt x="100177" y="11391"/>
                </a:lnTo>
                <a:lnTo>
                  <a:pt x="99606" y="8470"/>
                </a:lnTo>
                <a:lnTo>
                  <a:pt x="98183" y="5842"/>
                </a:lnTo>
                <a:lnTo>
                  <a:pt x="93713" y="1168"/>
                </a:lnTo>
                <a:lnTo>
                  <a:pt x="89763" y="0"/>
                </a:lnTo>
                <a:lnTo>
                  <a:pt x="84124" y="0"/>
                </a:lnTo>
                <a:lnTo>
                  <a:pt x="80606" y="152"/>
                </a:lnTo>
                <a:lnTo>
                  <a:pt x="77114" y="584"/>
                </a:lnTo>
                <a:lnTo>
                  <a:pt x="70294" y="1955"/>
                </a:lnTo>
                <a:lnTo>
                  <a:pt x="63233" y="5067"/>
                </a:lnTo>
                <a:lnTo>
                  <a:pt x="55930" y="9931"/>
                </a:lnTo>
                <a:lnTo>
                  <a:pt x="50659" y="13520"/>
                </a:lnTo>
                <a:lnTo>
                  <a:pt x="40651" y="20669"/>
                </a:lnTo>
                <a:lnTo>
                  <a:pt x="29209" y="29210"/>
                </a:lnTo>
                <a:lnTo>
                  <a:pt x="26073" y="31546"/>
                </a:lnTo>
                <a:lnTo>
                  <a:pt x="23367" y="34036"/>
                </a:lnTo>
                <a:lnTo>
                  <a:pt x="22186" y="36906"/>
                </a:lnTo>
                <a:lnTo>
                  <a:pt x="24523" y="39725"/>
                </a:lnTo>
                <a:lnTo>
                  <a:pt x="27152" y="38557"/>
                </a:lnTo>
                <a:lnTo>
                  <a:pt x="30772" y="36131"/>
                </a:lnTo>
                <a:lnTo>
                  <a:pt x="34467" y="33591"/>
                </a:lnTo>
                <a:lnTo>
                  <a:pt x="35674" y="32766"/>
                </a:lnTo>
                <a:lnTo>
                  <a:pt x="38252" y="30962"/>
                </a:lnTo>
                <a:lnTo>
                  <a:pt x="41376" y="28816"/>
                </a:lnTo>
                <a:lnTo>
                  <a:pt x="44627" y="26720"/>
                </a:lnTo>
                <a:lnTo>
                  <a:pt x="48044" y="24688"/>
                </a:lnTo>
                <a:lnTo>
                  <a:pt x="51447" y="22644"/>
                </a:lnTo>
                <a:lnTo>
                  <a:pt x="54914" y="21221"/>
                </a:lnTo>
                <a:lnTo>
                  <a:pt x="58407" y="20447"/>
                </a:lnTo>
                <a:lnTo>
                  <a:pt x="61480" y="19723"/>
                </a:lnTo>
                <a:lnTo>
                  <a:pt x="64554" y="19570"/>
                </a:lnTo>
                <a:lnTo>
                  <a:pt x="68249" y="19570"/>
                </a:lnTo>
                <a:lnTo>
                  <a:pt x="71031" y="20154"/>
                </a:lnTo>
                <a:lnTo>
                  <a:pt x="72872" y="21323"/>
                </a:lnTo>
                <a:lnTo>
                  <a:pt x="76034" y="23850"/>
                </a:lnTo>
                <a:lnTo>
                  <a:pt x="77546" y="27749"/>
                </a:lnTo>
                <a:lnTo>
                  <a:pt x="77698" y="30581"/>
                </a:lnTo>
                <a:lnTo>
                  <a:pt x="75793" y="33159"/>
                </a:lnTo>
                <a:lnTo>
                  <a:pt x="72135" y="36423"/>
                </a:lnTo>
                <a:lnTo>
                  <a:pt x="68643" y="38557"/>
                </a:lnTo>
                <a:lnTo>
                  <a:pt x="48475" y="50533"/>
                </a:lnTo>
                <a:lnTo>
                  <a:pt x="45123" y="53022"/>
                </a:lnTo>
                <a:lnTo>
                  <a:pt x="43370" y="55943"/>
                </a:lnTo>
                <a:lnTo>
                  <a:pt x="42938" y="59004"/>
                </a:lnTo>
                <a:lnTo>
                  <a:pt x="42735" y="61734"/>
                </a:lnTo>
                <a:lnTo>
                  <a:pt x="43560" y="64795"/>
                </a:lnTo>
                <a:lnTo>
                  <a:pt x="45415" y="68199"/>
                </a:lnTo>
                <a:lnTo>
                  <a:pt x="47256" y="71615"/>
                </a:lnTo>
                <a:lnTo>
                  <a:pt x="49352" y="75361"/>
                </a:lnTo>
                <a:lnTo>
                  <a:pt x="51701" y="79451"/>
                </a:lnTo>
                <a:lnTo>
                  <a:pt x="52476" y="80810"/>
                </a:lnTo>
                <a:lnTo>
                  <a:pt x="54038" y="83832"/>
                </a:lnTo>
                <a:lnTo>
                  <a:pt x="55587" y="87045"/>
                </a:lnTo>
                <a:lnTo>
                  <a:pt x="56946" y="90157"/>
                </a:lnTo>
                <a:lnTo>
                  <a:pt x="57975" y="93040"/>
                </a:lnTo>
                <a:lnTo>
                  <a:pt x="58800" y="95999"/>
                </a:lnTo>
                <a:lnTo>
                  <a:pt x="59042" y="99072"/>
                </a:lnTo>
                <a:lnTo>
                  <a:pt x="59296" y="101942"/>
                </a:lnTo>
                <a:lnTo>
                  <a:pt x="59296" y="106222"/>
                </a:lnTo>
                <a:lnTo>
                  <a:pt x="57823" y="109778"/>
                </a:lnTo>
                <a:lnTo>
                  <a:pt x="54914" y="112610"/>
                </a:lnTo>
                <a:lnTo>
                  <a:pt x="51981" y="115430"/>
                </a:lnTo>
                <a:lnTo>
                  <a:pt x="48272" y="116840"/>
                </a:lnTo>
                <a:lnTo>
                  <a:pt x="42646" y="116840"/>
                </a:lnTo>
                <a:lnTo>
                  <a:pt x="39865" y="116395"/>
                </a:lnTo>
                <a:lnTo>
                  <a:pt x="36995" y="115671"/>
                </a:lnTo>
                <a:lnTo>
                  <a:pt x="34416" y="114604"/>
                </a:lnTo>
                <a:lnTo>
                  <a:pt x="31534" y="112750"/>
                </a:lnTo>
                <a:lnTo>
                  <a:pt x="28663" y="110655"/>
                </a:lnTo>
                <a:lnTo>
                  <a:pt x="25895" y="108165"/>
                </a:lnTo>
                <a:lnTo>
                  <a:pt x="23075" y="105740"/>
                </a:lnTo>
                <a:lnTo>
                  <a:pt x="20345" y="103797"/>
                </a:lnTo>
                <a:lnTo>
                  <a:pt x="17614" y="103111"/>
                </a:lnTo>
                <a:lnTo>
                  <a:pt x="14897" y="103403"/>
                </a:lnTo>
                <a:lnTo>
                  <a:pt x="12268" y="103987"/>
                </a:lnTo>
                <a:lnTo>
                  <a:pt x="9143" y="105156"/>
                </a:lnTo>
                <a:lnTo>
                  <a:pt x="6324" y="106959"/>
                </a:lnTo>
                <a:lnTo>
                  <a:pt x="3797" y="109397"/>
                </a:lnTo>
                <a:lnTo>
                  <a:pt x="1257" y="111823"/>
                </a:lnTo>
                <a:lnTo>
                  <a:pt x="0" y="114604"/>
                </a:lnTo>
                <a:lnTo>
                  <a:pt x="0" y="121412"/>
                </a:lnTo>
                <a:lnTo>
                  <a:pt x="1701" y="123901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7107223" y="1918785"/>
            <a:ext cx="150139" cy="103695"/>
          </a:xfrm>
          <a:custGeom>
            <a:avLst/>
            <a:gdLst/>
            <a:ahLst/>
            <a:cxnLst/>
            <a:rect l="l" t="t" r="r" b="b"/>
            <a:pathLst>
              <a:path w="150139" h="103695">
                <a:moveTo>
                  <a:pt x="89966" y="103695"/>
                </a:moveTo>
                <a:lnTo>
                  <a:pt x="92900" y="103695"/>
                </a:lnTo>
                <a:lnTo>
                  <a:pt x="95656" y="103060"/>
                </a:lnTo>
                <a:lnTo>
                  <a:pt x="98285" y="101803"/>
                </a:lnTo>
                <a:lnTo>
                  <a:pt x="100914" y="100520"/>
                </a:lnTo>
                <a:lnTo>
                  <a:pt x="103301" y="99212"/>
                </a:lnTo>
                <a:lnTo>
                  <a:pt x="107543" y="96291"/>
                </a:lnTo>
                <a:lnTo>
                  <a:pt x="110604" y="94348"/>
                </a:lnTo>
                <a:lnTo>
                  <a:pt x="113385" y="92506"/>
                </a:lnTo>
                <a:lnTo>
                  <a:pt x="116992" y="89966"/>
                </a:lnTo>
                <a:lnTo>
                  <a:pt x="120586" y="87439"/>
                </a:lnTo>
                <a:lnTo>
                  <a:pt x="124332" y="84709"/>
                </a:lnTo>
                <a:lnTo>
                  <a:pt x="128231" y="81788"/>
                </a:lnTo>
                <a:lnTo>
                  <a:pt x="130276" y="80327"/>
                </a:lnTo>
                <a:lnTo>
                  <a:pt x="135331" y="76631"/>
                </a:lnTo>
                <a:lnTo>
                  <a:pt x="139915" y="73126"/>
                </a:lnTo>
                <a:lnTo>
                  <a:pt x="144005" y="69811"/>
                </a:lnTo>
                <a:lnTo>
                  <a:pt x="148094" y="66509"/>
                </a:lnTo>
                <a:lnTo>
                  <a:pt x="150139" y="64465"/>
                </a:lnTo>
                <a:lnTo>
                  <a:pt x="148577" y="61734"/>
                </a:lnTo>
                <a:lnTo>
                  <a:pt x="145897" y="61925"/>
                </a:lnTo>
                <a:lnTo>
                  <a:pt x="142646" y="63881"/>
                </a:lnTo>
                <a:lnTo>
                  <a:pt x="139032" y="65632"/>
                </a:lnTo>
                <a:lnTo>
                  <a:pt x="125241" y="72611"/>
                </a:lnTo>
                <a:lnTo>
                  <a:pt x="116547" y="76238"/>
                </a:lnTo>
                <a:lnTo>
                  <a:pt x="112267" y="77609"/>
                </a:lnTo>
                <a:lnTo>
                  <a:pt x="109143" y="78282"/>
                </a:lnTo>
                <a:lnTo>
                  <a:pt x="107200" y="78282"/>
                </a:lnTo>
                <a:lnTo>
                  <a:pt x="103263" y="77698"/>
                </a:lnTo>
                <a:lnTo>
                  <a:pt x="100329" y="75361"/>
                </a:lnTo>
                <a:lnTo>
                  <a:pt x="97459" y="72148"/>
                </a:lnTo>
                <a:lnTo>
                  <a:pt x="95529" y="69519"/>
                </a:lnTo>
                <a:lnTo>
                  <a:pt x="76530" y="40894"/>
                </a:lnTo>
                <a:lnTo>
                  <a:pt x="75171" y="38163"/>
                </a:lnTo>
                <a:lnTo>
                  <a:pt x="74485" y="35242"/>
                </a:lnTo>
                <a:lnTo>
                  <a:pt x="77558" y="34328"/>
                </a:lnTo>
                <a:lnTo>
                  <a:pt x="81800" y="33883"/>
                </a:lnTo>
                <a:lnTo>
                  <a:pt x="85293" y="33883"/>
                </a:lnTo>
                <a:lnTo>
                  <a:pt x="88557" y="34124"/>
                </a:lnTo>
                <a:lnTo>
                  <a:pt x="106222" y="34175"/>
                </a:lnTo>
                <a:lnTo>
                  <a:pt x="114401" y="32258"/>
                </a:lnTo>
                <a:lnTo>
                  <a:pt x="120637" y="28422"/>
                </a:lnTo>
                <a:lnTo>
                  <a:pt x="126860" y="24574"/>
                </a:lnTo>
                <a:lnTo>
                  <a:pt x="129984" y="19583"/>
                </a:lnTo>
                <a:lnTo>
                  <a:pt x="129984" y="9347"/>
                </a:lnTo>
                <a:lnTo>
                  <a:pt x="128676" y="6235"/>
                </a:lnTo>
                <a:lnTo>
                  <a:pt x="126047" y="4089"/>
                </a:lnTo>
                <a:lnTo>
                  <a:pt x="123418" y="1955"/>
                </a:lnTo>
                <a:lnTo>
                  <a:pt x="120345" y="876"/>
                </a:lnTo>
                <a:lnTo>
                  <a:pt x="110997" y="876"/>
                </a:lnTo>
                <a:lnTo>
                  <a:pt x="103695" y="3695"/>
                </a:lnTo>
                <a:lnTo>
                  <a:pt x="94932" y="9347"/>
                </a:lnTo>
                <a:lnTo>
                  <a:pt x="88226" y="13859"/>
                </a:lnTo>
                <a:lnTo>
                  <a:pt x="78119" y="21341"/>
                </a:lnTo>
                <a:lnTo>
                  <a:pt x="67767" y="29794"/>
                </a:lnTo>
                <a:lnTo>
                  <a:pt x="64858" y="32321"/>
                </a:lnTo>
                <a:lnTo>
                  <a:pt x="61874" y="34950"/>
                </a:lnTo>
                <a:lnTo>
                  <a:pt x="58864" y="37680"/>
                </a:lnTo>
                <a:lnTo>
                  <a:pt x="55841" y="40411"/>
                </a:lnTo>
                <a:lnTo>
                  <a:pt x="52971" y="43129"/>
                </a:lnTo>
                <a:lnTo>
                  <a:pt x="50241" y="45859"/>
                </a:lnTo>
                <a:lnTo>
                  <a:pt x="47129" y="48590"/>
                </a:lnTo>
                <a:lnTo>
                  <a:pt x="44157" y="51308"/>
                </a:lnTo>
                <a:lnTo>
                  <a:pt x="41338" y="54038"/>
                </a:lnTo>
                <a:lnTo>
                  <a:pt x="38506" y="56769"/>
                </a:lnTo>
                <a:lnTo>
                  <a:pt x="35826" y="59486"/>
                </a:lnTo>
                <a:lnTo>
                  <a:pt x="33299" y="62217"/>
                </a:lnTo>
                <a:lnTo>
                  <a:pt x="32524" y="61252"/>
                </a:lnTo>
                <a:lnTo>
                  <a:pt x="30670" y="57835"/>
                </a:lnTo>
                <a:lnTo>
                  <a:pt x="29413" y="54521"/>
                </a:lnTo>
                <a:lnTo>
                  <a:pt x="28955" y="51600"/>
                </a:lnTo>
                <a:lnTo>
                  <a:pt x="28917" y="48387"/>
                </a:lnTo>
                <a:lnTo>
                  <a:pt x="30086" y="45275"/>
                </a:lnTo>
                <a:lnTo>
                  <a:pt x="31838" y="42062"/>
                </a:lnTo>
                <a:lnTo>
                  <a:pt x="33985" y="39141"/>
                </a:lnTo>
                <a:lnTo>
                  <a:pt x="37147" y="35636"/>
                </a:lnTo>
                <a:lnTo>
                  <a:pt x="39827" y="32918"/>
                </a:lnTo>
                <a:lnTo>
                  <a:pt x="42354" y="30086"/>
                </a:lnTo>
                <a:lnTo>
                  <a:pt x="45288" y="26974"/>
                </a:lnTo>
                <a:lnTo>
                  <a:pt x="47942" y="24003"/>
                </a:lnTo>
                <a:lnTo>
                  <a:pt x="50393" y="21170"/>
                </a:lnTo>
                <a:lnTo>
                  <a:pt x="52819" y="18351"/>
                </a:lnTo>
                <a:lnTo>
                  <a:pt x="54038" y="15773"/>
                </a:lnTo>
                <a:lnTo>
                  <a:pt x="54038" y="13436"/>
                </a:lnTo>
                <a:lnTo>
                  <a:pt x="53555" y="10858"/>
                </a:lnTo>
                <a:lnTo>
                  <a:pt x="51892" y="7594"/>
                </a:lnTo>
                <a:lnTo>
                  <a:pt x="48488" y="4229"/>
                </a:lnTo>
                <a:lnTo>
                  <a:pt x="44500" y="1358"/>
                </a:lnTo>
                <a:lnTo>
                  <a:pt x="41770" y="393"/>
                </a:lnTo>
                <a:lnTo>
                  <a:pt x="38849" y="0"/>
                </a:lnTo>
                <a:lnTo>
                  <a:pt x="34175" y="1701"/>
                </a:lnTo>
                <a:lnTo>
                  <a:pt x="31254" y="5092"/>
                </a:lnTo>
                <a:lnTo>
                  <a:pt x="28346" y="8496"/>
                </a:lnTo>
                <a:lnTo>
                  <a:pt x="25311" y="12712"/>
                </a:lnTo>
                <a:lnTo>
                  <a:pt x="22199" y="17767"/>
                </a:lnTo>
                <a:lnTo>
                  <a:pt x="20053" y="21450"/>
                </a:lnTo>
                <a:lnTo>
                  <a:pt x="17957" y="25336"/>
                </a:lnTo>
                <a:lnTo>
                  <a:pt x="15925" y="29413"/>
                </a:lnTo>
                <a:lnTo>
                  <a:pt x="13881" y="33489"/>
                </a:lnTo>
                <a:lnTo>
                  <a:pt x="11976" y="37668"/>
                </a:lnTo>
                <a:lnTo>
                  <a:pt x="10223" y="41935"/>
                </a:lnTo>
                <a:lnTo>
                  <a:pt x="7302" y="48920"/>
                </a:lnTo>
                <a:lnTo>
                  <a:pt x="4864" y="55676"/>
                </a:lnTo>
                <a:lnTo>
                  <a:pt x="2933" y="62166"/>
                </a:lnTo>
                <a:lnTo>
                  <a:pt x="965" y="68681"/>
                </a:lnTo>
                <a:lnTo>
                  <a:pt x="0" y="73863"/>
                </a:lnTo>
                <a:lnTo>
                  <a:pt x="0" y="81432"/>
                </a:lnTo>
                <a:lnTo>
                  <a:pt x="876" y="84455"/>
                </a:lnTo>
                <a:lnTo>
                  <a:pt x="2628" y="86779"/>
                </a:lnTo>
                <a:lnTo>
                  <a:pt x="6324" y="90957"/>
                </a:lnTo>
                <a:lnTo>
                  <a:pt x="9829" y="93091"/>
                </a:lnTo>
                <a:lnTo>
                  <a:pt x="13677" y="94449"/>
                </a:lnTo>
                <a:lnTo>
                  <a:pt x="16649" y="94640"/>
                </a:lnTo>
                <a:lnTo>
                  <a:pt x="19900" y="92214"/>
                </a:lnTo>
                <a:lnTo>
                  <a:pt x="21996" y="89484"/>
                </a:lnTo>
                <a:lnTo>
                  <a:pt x="23660" y="86753"/>
                </a:lnTo>
                <a:lnTo>
                  <a:pt x="26581" y="82080"/>
                </a:lnTo>
                <a:lnTo>
                  <a:pt x="29895" y="77216"/>
                </a:lnTo>
                <a:lnTo>
                  <a:pt x="33591" y="72148"/>
                </a:lnTo>
                <a:lnTo>
                  <a:pt x="37299" y="67094"/>
                </a:lnTo>
                <a:lnTo>
                  <a:pt x="42151" y="61544"/>
                </a:lnTo>
                <a:lnTo>
                  <a:pt x="48196" y="55499"/>
                </a:lnTo>
                <a:lnTo>
                  <a:pt x="72148" y="94056"/>
                </a:lnTo>
                <a:lnTo>
                  <a:pt x="74193" y="96926"/>
                </a:lnTo>
                <a:lnTo>
                  <a:pt x="77698" y="99987"/>
                </a:lnTo>
                <a:lnTo>
                  <a:pt x="81203" y="102133"/>
                </a:lnTo>
                <a:lnTo>
                  <a:pt x="85445" y="103263"/>
                </a:lnTo>
                <a:lnTo>
                  <a:pt x="89966" y="103695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7257371" y="1923464"/>
            <a:ext cx="162102" cy="96672"/>
          </a:xfrm>
          <a:custGeom>
            <a:avLst/>
            <a:gdLst/>
            <a:ahLst/>
            <a:cxnLst/>
            <a:rect l="l" t="t" r="r" b="b"/>
            <a:pathLst>
              <a:path w="162102" h="96672">
                <a:moveTo>
                  <a:pt x="121221" y="40500"/>
                </a:moveTo>
                <a:lnTo>
                  <a:pt x="120002" y="36563"/>
                </a:lnTo>
                <a:lnTo>
                  <a:pt x="117563" y="33731"/>
                </a:lnTo>
                <a:lnTo>
                  <a:pt x="115125" y="30911"/>
                </a:lnTo>
                <a:lnTo>
                  <a:pt x="112547" y="28714"/>
                </a:lnTo>
                <a:lnTo>
                  <a:pt x="109829" y="27165"/>
                </a:lnTo>
                <a:lnTo>
                  <a:pt x="109054" y="26974"/>
                </a:lnTo>
                <a:lnTo>
                  <a:pt x="106756" y="24244"/>
                </a:lnTo>
                <a:lnTo>
                  <a:pt x="108064" y="21323"/>
                </a:lnTo>
                <a:lnTo>
                  <a:pt x="109486" y="18402"/>
                </a:lnTo>
                <a:lnTo>
                  <a:pt x="110451" y="14897"/>
                </a:lnTo>
                <a:lnTo>
                  <a:pt x="110693" y="11099"/>
                </a:lnTo>
                <a:lnTo>
                  <a:pt x="110693" y="7785"/>
                </a:lnTo>
                <a:lnTo>
                  <a:pt x="109867" y="5105"/>
                </a:lnTo>
                <a:lnTo>
                  <a:pt x="108216" y="3060"/>
                </a:lnTo>
                <a:lnTo>
                  <a:pt x="104178" y="0"/>
                </a:lnTo>
                <a:lnTo>
                  <a:pt x="100660" y="0"/>
                </a:lnTo>
                <a:lnTo>
                  <a:pt x="97116" y="723"/>
                </a:lnTo>
                <a:lnTo>
                  <a:pt x="92392" y="2921"/>
                </a:lnTo>
                <a:lnTo>
                  <a:pt x="89662" y="5842"/>
                </a:lnTo>
                <a:lnTo>
                  <a:pt x="88011" y="7988"/>
                </a:lnTo>
                <a:lnTo>
                  <a:pt x="86067" y="10706"/>
                </a:lnTo>
                <a:lnTo>
                  <a:pt x="83045" y="13830"/>
                </a:lnTo>
                <a:lnTo>
                  <a:pt x="76530" y="13728"/>
                </a:lnTo>
                <a:lnTo>
                  <a:pt x="68042" y="14103"/>
                </a:lnTo>
                <a:lnTo>
                  <a:pt x="55140" y="16296"/>
                </a:lnTo>
                <a:lnTo>
                  <a:pt x="43263" y="20451"/>
                </a:lnTo>
                <a:lnTo>
                  <a:pt x="32410" y="26568"/>
                </a:lnTo>
                <a:lnTo>
                  <a:pt x="20735" y="35754"/>
                </a:lnTo>
                <a:lnTo>
                  <a:pt x="12014" y="44937"/>
                </a:lnTo>
                <a:lnTo>
                  <a:pt x="5537" y="54610"/>
                </a:lnTo>
                <a:lnTo>
                  <a:pt x="3797" y="58127"/>
                </a:lnTo>
                <a:lnTo>
                  <a:pt x="2425" y="61531"/>
                </a:lnTo>
                <a:lnTo>
                  <a:pt x="1460" y="64846"/>
                </a:lnTo>
                <a:lnTo>
                  <a:pt x="482" y="68148"/>
                </a:lnTo>
                <a:lnTo>
                  <a:pt x="0" y="71374"/>
                </a:lnTo>
                <a:lnTo>
                  <a:pt x="0" y="75361"/>
                </a:lnTo>
                <a:lnTo>
                  <a:pt x="177" y="80810"/>
                </a:lnTo>
                <a:lnTo>
                  <a:pt x="1612" y="85725"/>
                </a:lnTo>
                <a:lnTo>
                  <a:pt x="4241" y="90106"/>
                </a:lnTo>
                <a:lnTo>
                  <a:pt x="6858" y="94488"/>
                </a:lnTo>
                <a:lnTo>
                  <a:pt x="11772" y="96672"/>
                </a:lnTo>
                <a:lnTo>
                  <a:pt x="21894" y="96672"/>
                </a:lnTo>
                <a:lnTo>
                  <a:pt x="24777" y="96291"/>
                </a:lnTo>
                <a:lnTo>
                  <a:pt x="27609" y="95516"/>
                </a:lnTo>
                <a:lnTo>
                  <a:pt x="30416" y="94729"/>
                </a:lnTo>
                <a:lnTo>
                  <a:pt x="33299" y="93662"/>
                </a:lnTo>
                <a:lnTo>
                  <a:pt x="40157" y="47459"/>
                </a:lnTo>
                <a:lnTo>
                  <a:pt x="40881" y="44691"/>
                </a:lnTo>
                <a:lnTo>
                  <a:pt x="42646" y="38455"/>
                </a:lnTo>
                <a:lnTo>
                  <a:pt x="47129" y="32766"/>
                </a:lnTo>
                <a:lnTo>
                  <a:pt x="54330" y="27597"/>
                </a:lnTo>
                <a:lnTo>
                  <a:pt x="55947" y="26499"/>
                </a:lnTo>
                <a:lnTo>
                  <a:pt x="67273" y="21602"/>
                </a:lnTo>
                <a:lnTo>
                  <a:pt x="80606" y="20154"/>
                </a:lnTo>
                <a:lnTo>
                  <a:pt x="79298" y="22733"/>
                </a:lnTo>
                <a:lnTo>
                  <a:pt x="78562" y="25895"/>
                </a:lnTo>
                <a:lnTo>
                  <a:pt x="78562" y="28625"/>
                </a:lnTo>
                <a:lnTo>
                  <a:pt x="79590" y="31254"/>
                </a:lnTo>
                <a:lnTo>
                  <a:pt x="81788" y="34747"/>
                </a:lnTo>
                <a:lnTo>
                  <a:pt x="83921" y="37668"/>
                </a:lnTo>
                <a:lnTo>
                  <a:pt x="84709" y="40297"/>
                </a:lnTo>
                <a:lnTo>
                  <a:pt x="84124" y="42887"/>
                </a:lnTo>
                <a:lnTo>
                  <a:pt x="81788" y="46189"/>
                </a:lnTo>
                <a:lnTo>
                  <a:pt x="78282" y="49657"/>
                </a:lnTo>
                <a:lnTo>
                  <a:pt x="75018" y="52387"/>
                </a:lnTo>
                <a:lnTo>
                  <a:pt x="71310" y="55105"/>
                </a:lnTo>
                <a:lnTo>
                  <a:pt x="67475" y="57531"/>
                </a:lnTo>
                <a:lnTo>
                  <a:pt x="64731" y="59093"/>
                </a:lnTo>
                <a:lnTo>
                  <a:pt x="62166" y="60363"/>
                </a:lnTo>
                <a:lnTo>
                  <a:pt x="57289" y="62306"/>
                </a:lnTo>
                <a:lnTo>
                  <a:pt x="53454" y="62788"/>
                </a:lnTo>
                <a:lnTo>
                  <a:pt x="50825" y="62509"/>
                </a:lnTo>
                <a:lnTo>
                  <a:pt x="48094" y="62115"/>
                </a:lnTo>
                <a:lnTo>
                  <a:pt x="47828" y="85384"/>
                </a:lnTo>
                <a:lnTo>
                  <a:pt x="58127" y="76809"/>
                </a:lnTo>
                <a:lnTo>
                  <a:pt x="61122" y="73939"/>
                </a:lnTo>
                <a:lnTo>
                  <a:pt x="70057" y="64885"/>
                </a:lnTo>
                <a:lnTo>
                  <a:pt x="78562" y="55499"/>
                </a:lnTo>
                <a:lnTo>
                  <a:pt x="80518" y="53352"/>
                </a:lnTo>
                <a:lnTo>
                  <a:pt x="83972" y="49060"/>
                </a:lnTo>
                <a:lnTo>
                  <a:pt x="87337" y="44881"/>
                </a:lnTo>
                <a:lnTo>
                  <a:pt x="91224" y="44107"/>
                </a:lnTo>
                <a:lnTo>
                  <a:pt x="93472" y="46736"/>
                </a:lnTo>
                <a:lnTo>
                  <a:pt x="94640" y="49555"/>
                </a:lnTo>
                <a:lnTo>
                  <a:pt x="94640" y="52578"/>
                </a:lnTo>
                <a:lnTo>
                  <a:pt x="93713" y="55638"/>
                </a:lnTo>
                <a:lnTo>
                  <a:pt x="92341" y="58559"/>
                </a:lnTo>
                <a:lnTo>
                  <a:pt x="90144" y="61734"/>
                </a:lnTo>
                <a:lnTo>
                  <a:pt x="88163" y="64312"/>
                </a:lnTo>
                <a:lnTo>
                  <a:pt x="86169" y="66890"/>
                </a:lnTo>
                <a:lnTo>
                  <a:pt x="83972" y="70243"/>
                </a:lnTo>
                <a:lnTo>
                  <a:pt x="82461" y="73113"/>
                </a:lnTo>
                <a:lnTo>
                  <a:pt x="80708" y="76428"/>
                </a:lnTo>
                <a:lnTo>
                  <a:pt x="79590" y="79590"/>
                </a:lnTo>
                <a:lnTo>
                  <a:pt x="78867" y="82956"/>
                </a:lnTo>
                <a:lnTo>
                  <a:pt x="79006" y="86893"/>
                </a:lnTo>
                <a:lnTo>
                  <a:pt x="79743" y="89674"/>
                </a:lnTo>
                <a:lnTo>
                  <a:pt x="81826" y="92786"/>
                </a:lnTo>
                <a:lnTo>
                  <a:pt x="85534" y="95897"/>
                </a:lnTo>
                <a:lnTo>
                  <a:pt x="88214" y="96672"/>
                </a:lnTo>
                <a:lnTo>
                  <a:pt x="95605" y="96672"/>
                </a:lnTo>
                <a:lnTo>
                  <a:pt x="98869" y="96139"/>
                </a:lnTo>
                <a:lnTo>
                  <a:pt x="101498" y="95072"/>
                </a:lnTo>
                <a:lnTo>
                  <a:pt x="104127" y="94005"/>
                </a:lnTo>
                <a:lnTo>
                  <a:pt x="106502" y="92684"/>
                </a:lnTo>
                <a:lnTo>
                  <a:pt x="109829" y="90830"/>
                </a:lnTo>
                <a:lnTo>
                  <a:pt x="156845" y="59296"/>
                </a:lnTo>
                <a:lnTo>
                  <a:pt x="158610" y="58127"/>
                </a:lnTo>
                <a:lnTo>
                  <a:pt x="162102" y="54813"/>
                </a:lnTo>
                <a:lnTo>
                  <a:pt x="160058" y="51981"/>
                </a:lnTo>
                <a:lnTo>
                  <a:pt x="157441" y="52476"/>
                </a:lnTo>
                <a:lnTo>
                  <a:pt x="154520" y="54038"/>
                </a:lnTo>
                <a:lnTo>
                  <a:pt x="126479" y="67183"/>
                </a:lnTo>
                <a:lnTo>
                  <a:pt x="125691" y="67373"/>
                </a:lnTo>
                <a:lnTo>
                  <a:pt x="122783" y="68059"/>
                </a:lnTo>
                <a:lnTo>
                  <a:pt x="120205" y="67767"/>
                </a:lnTo>
                <a:lnTo>
                  <a:pt x="119164" y="65138"/>
                </a:lnTo>
                <a:lnTo>
                  <a:pt x="119164" y="61734"/>
                </a:lnTo>
                <a:lnTo>
                  <a:pt x="119659" y="58127"/>
                </a:lnTo>
                <a:lnTo>
                  <a:pt x="120332" y="55206"/>
                </a:lnTo>
                <a:lnTo>
                  <a:pt x="120929" y="52285"/>
                </a:lnTo>
                <a:lnTo>
                  <a:pt x="121221" y="49060"/>
                </a:lnTo>
                <a:lnTo>
                  <a:pt x="121221" y="40500"/>
                </a:lnTo>
                <a:close/>
              </a:path>
              <a:path w="162102" h="96672">
                <a:moveTo>
                  <a:pt x="45605" y="60998"/>
                </a:moveTo>
                <a:lnTo>
                  <a:pt x="41135" y="57289"/>
                </a:lnTo>
                <a:lnTo>
                  <a:pt x="40017" y="54317"/>
                </a:lnTo>
                <a:lnTo>
                  <a:pt x="40017" y="50241"/>
                </a:lnTo>
                <a:lnTo>
                  <a:pt x="40157" y="47459"/>
                </a:lnTo>
                <a:lnTo>
                  <a:pt x="33299" y="93662"/>
                </a:lnTo>
                <a:lnTo>
                  <a:pt x="36207" y="92303"/>
                </a:lnTo>
                <a:lnTo>
                  <a:pt x="37401" y="91723"/>
                </a:lnTo>
                <a:lnTo>
                  <a:pt x="47828" y="85384"/>
                </a:lnTo>
                <a:lnTo>
                  <a:pt x="48094" y="62115"/>
                </a:lnTo>
                <a:lnTo>
                  <a:pt x="45605" y="60998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1980785" y="1460818"/>
            <a:ext cx="470319" cy="220979"/>
          </a:xfrm>
          <a:custGeom>
            <a:avLst/>
            <a:gdLst/>
            <a:ahLst/>
            <a:cxnLst/>
            <a:rect l="l" t="t" r="r" b="b"/>
            <a:pathLst>
              <a:path w="470319" h="220980">
                <a:moveTo>
                  <a:pt x="385455" y="148307"/>
                </a:moveTo>
                <a:lnTo>
                  <a:pt x="386667" y="161220"/>
                </a:lnTo>
                <a:lnTo>
                  <a:pt x="388285" y="173557"/>
                </a:lnTo>
                <a:lnTo>
                  <a:pt x="390309" y="185318"/>
                </a:lnTo>
                <a:lnTo>
                  <a:pt x="392613" y="193580"/>
                </a:lnTo>
                <a:lnTo>
                  <a:pt x="400385" y="204529"/>
                </a:lnTo>
                <a:lnTo>
                  <a:pt x="412394" y="208178"/>
                </a:lnTo>
                <a:lnTo>
                  <a:pt x="415645" y="207975"/>
                </a:lnTo>
                <a:lnTo>
                  <a:pt x="418896" y="207162"/>
                </a:lnTo>
                <a:lnTo>
                  <a:pt x="422452" y="206044"/>
                </a:lnTo>
                <a:lnTo>
                  <a:pt x="426059" y="204266"/>
                </a:lnTo>
                <a:lnTo>
                  <a:pt x="429514" y="202031"/>
                </a:lnTo>
                <a:lnTo>
                  <a:pt x="432511" y="199339"/>
                </a:lnTo>
                <a:lnTo>
                  <a:pt x="461162" y="172516"/>
                </a:lnTo>
                <a:lnTo>
                  <a:pt x="464616" y="169265"/>
                </a:lnTo>
                <a:lnTo>
                  <a:pt x="466953" y="166928"/>
                </a:lnTo>
                <a:lnTo>
                  <a:pt x="469392" y="164084"/>
                </a:lnTo>
                <a:lnTo>
                  <a:pt x="470319" y="160934"/>
                </a:lnTo>
                <a:lnTo>
                  <a:pt x="467969" y="158191"/>
                </a:lnTo>
                <a:lnTo>
                  <a:pt x="464921" y="158546"/>
                </a:lnTo>
                <a:lnTo>
                  <a:pt x="461670" y="159969"/>
                </a:lnTo>
                <a:lnTo>
                  <a:pt x="458927" y="161442"/>
                </a:lnTo>
                <a:lnTo>
                  <a:pt x="455066" y="163677"/>
                </a:lnTo>
                <a:lnTo>
                  <a:pt x="451002" y="165912"/>
                </a:lnTo>
                <a:lnTo>
                  <a:pt x="447497" y="167690"/>
                </a:lnTo>
                <a:lnTo>
                  <a:pt x="444550" y="169011"/>
                </a:lnTo>
                <a:lnTo>
                  <a:pt x="441604" y="170332"/>
                </a:lnTo>
                <a:lnTo>
                  <a:pt x="438912" y="170992"/>
                </a:lnTo>
                <a:lnTo>
                  <a:pt x="431190" y="170992"/>
                </a:lnTo>
                <a:lnTo>
                  <a:pt x="427786" y="167690"/>
                </a:lnTo>
                <a:lnTo>
                  <a:pt x="426275" y="161086"/>
                </a:lnTo>
                <a:lnTo>
                  <a:pt x="424751" y="154482"/>
                </a:lnTo>
                <a:lnTo>
                  <a:pt x="423684" y="147320"/>
                </a:lnTo>
                <a:lnTo>
                  <a:pt x="423062" y="139598"/>
                </a:lnTo>
                <a:lnTo>
                  <a:pt x="422910" y="136245"/>
                </a:lnTo>
                <a:lnTo>
                  <a:pt x="422757" y="133197"/>
                </a:lnTo>
                <a:lnTo>
                  <a:pt x="422617" y="129692"/>
                </a:lnTo>
                <a:lnTo>
                  <a:pt x="422452" y="126492"/>
                </a:lnTo>
                <a:lnTo>
                  <a:pt x="422109" y="122834"/>
                </a:lnTo>
                <a:lnTo>
                  <a:pt x="421894" y="119176"/>
                </a:lnTo>
                <a:lnTo>
                  <a:pt x="421652" y="110134"/>
                </a:lnTo>
                <a:lnTo>
                  <a:pt x="421386" y="104698"/>
                </a:lnTo>
                <a:lnTo>
                  <a:pt x="421093" y="98907"/>
                </a:lnTo>
                <a:lnTo>
                  <a:pt x="420776" y="93116"/>
                </a:lnTo>
                <a:lnTo>
                  <a:pt x="420319" y="87274"/>
                </a:lnTo>
                <a:lnTo>
                  <a:pt x="419709" y="81381"/>
                </a:lnTo>
                <a:lnTo>
                  <a:pt x="418911" y="73839"/>
                </a:lnTo>
                <a:lnTo>
                  <a:pt x="416900" y="60971"/>
                </a:lnTo>
                <a:lnTo>
                  <a:pt x="414119" y="48702"/>
                </a:lnTo>
                <a:lnTo>
                  <a:pt x="410565" y="37033"/>
                </a:lnTo>
                <a:lnTo>
                  <a:pt x="407129" y="29400"/>
                </a:lnTo>
                <a:lnTo>
                  <a:pt x="398063" y="19923"/>
                </a:lnTo>
                <a:lnTo>
                  <a:pt x="385584" y="16764"/>
                </a:lnTo>
                <a:lnTo>
                  <a:pt x="377187" y="18034"/>
                </a:lnTo>
                <a:lnTo>
                  <a:pt x="366704" y="22338"/>
                </a:lnTo>
                <a:lnTo>
                  <a:pt x="354873" y="29687"/>
                </a:lnTo>
                <a:lnTo>
                  <a:pt x="341693" y="40081"/>
                </a:lnTo>
                <a:lnTo>
                  <a:pt x="337308" y="43976"/>
                </a:lnTo>
                <a:lnTo>
                  <a:pt x="330484" y="50489"/>
                </a:lnTo>
                <a:lnTo>
                  <a:pt x="323176" y="57969"/>
                </a:lnTo>
                <a:lnTo>
                  <a:pt x="315384" y="66416"/>
                </a:lnTo>
                <a:lnTo>
                  <a:pt x="307107" y="75828"/>
                </a:lnTo>
                <a:lnTo>
                  <a:pt x="298346" y="86206"/>
                </a:lnTo>
                <a:lnTo>
                  <a:pt x="289100" y="97551"/>
                </a:lnTo>
                <a:lnTo>
                  <a:pt x="279368" y="109862"/>
                </a:lnTo>
                <a:lnTo>
                  <a:pt x="269151" y="123139"/>
                </a:lnTo>
                <a:lnTo>
                  <a:pt x="270967" y="119684"/>
                </a:lnTo>
                <a:lnTo>
                  <a:pt x="273100" y="115265"/>
                </a:lnTo>
                <a:lnTo>
                  <a:pt x="275551" y="109880"/>
                </a:lnTo>
                <a:lnTo>
                  <a:pt x="277977" y="104495"/>
                </a:lnTo>
                <a:lnTo>
                  <a:pt x="280517" y="98552"/>
                </a:lnTo>
                <a:lnTo>
                  <a:pt x="283159" y="92049"/>
                </a:lnTo>
                <a:lnTo>
                  <a:pt x="284378" y="88798"/>
                </a:lnTo>
                <a:lnTo>
                  <a:pt x="285661" y="85445"/>
                </a:lnTo>
                <a:lnTo>
                  <a:pt x="286969" y="81991"/>
                </a:lnTo>
                <a:lnTo>
                  <a:pt x="288302" y="78536"/>
                </a:lnTo>
                <a:lnTo>
                  <a:pt x="289560" y="75082"/>
                </a:lnTo>
                <a:lnTo>
                  <a:pt x="290791" y="71628"/>
                </a:lnTo>
                <a:lnTo>
                  <a:pt x="295244" y="57658"/>
                </a:lnTo>
                <a:lnTo>
                  <a:pt x="298551" y="45720"/>
                </a:lnTo>
                <a:lnTo>
                  <a:pt x="300685" y="37388"/>
                </a:lnTo>
                <a:lnTo>
                  <a:pt x="301752" y="30480"/>
                </a:lnTo>
                <a:lnTo>
                  <a:pt x="301752" y="24993"/>
                </a:lnTo>
                <a:lnTo>
                  <a:pt x="301599" y="21996"/>
                </a:lnTo>
                <a:lnTo>
                  <a:pt x="301002" y="18542"/>
                </a:lnTo>
                <a:lnTo>
                  <a:pt x="299935" y="14935"/>
                </a:lnTo>
                <a:lnTo>
                  <a:pt x="298500" y="11277"/>
                </a:lnTo>
                <a:lnTo>
                  <a:pt x="295859" y="7874"/>
                </a:lnTo>
                <a:lnTo>
                  <a:pt x="292011" y="4724"/>
                </a:lnTo>
                <a:lnTo>
                  <a:pt x="288137" y="1574"/>
                </a:lnTo>
                <a:lnTo>
                  <a:pt x="282460" y="0"/>
                </a:lnTo>
                <a:lnTo>
                  <a:pt x="270459" y="0"/>
                </a:lnTo>
                <a:lnTo>
                  <a:pt x="265887" y="558"/>
                </a:lnTo>
                <a:lnTo>
                  <a:pt x="261226" y="1676"/>
                </a:lnTo>
                <a:lnTo>
                  <a:pt x="256552" y="2794"/>
                </a:lnTo>
                <a:lnTo>
                  <a:pt x="247510" y="6096"/>
                </a:lnTo>
                <a:lnTo>
                  <a:pt x="239375" y="9951"/>
                </a:lnTo>
                <a:lnTo>
                  <a:pt x="228997" y="16003"/>
                </a:lnTo>
                <a:lnTo>
                  <a:pt x="218690" y="23296"/>
                </a:lnTo>
                <a:lnTo>
                  <a:pt x="208452" y="31830"/>
                </a:lnTo>
                <a:lnTo>
                  <a:pt x="198285" y="41605"/>
                </a:lnTo>
                <a:lnTo>
                  <a:pt x="186002" y="54689"/>
                </a:lnTo>
                <a:lnTo>
                  <a:pt x="177602" y="64264"/>
                </a:lnTo>
                <a:lnTo>
                  <a:pt x="169507" y="74039"/>
                </a:lnTo>
                <a:lnTo>
                  <a:pt x="161716" y="84011"/>
                </a:lnTo>
                <a:lnTo>
                  <a:pt x="154228" y="94183"/>
                </a:lnTo>
                <a:lnTo>
                  <a:pt x="148247" y="102710"/>
                </a:lnTo>
                <a:lnTo>
                  <a:pt x="141142" y="113268"/>
                </a:lnTo>
                <a:lnTo>
                  <a:pt x="134416" y="123748"/>
                </a:lnTo>
                <a:lnTo>
                  <a:pt x="131121" y="129070"/>
                </a:lnTo>
                <a:lnTo>
                  <a:pt x="124439" y="140226"/>
                </a:lnTo>
                <a:lnTo>
                  <a:pt x="118567" y="150571"/>
                </a:lnTo>
                <a:lnTo>
                  <a:pt x="114266" y="158183"/>
                </a:lnTo>
                <a:lnTo>
                  <a:pt x="107524" y="169290"/>
                </a:lnTo>
                <a:lnTo>
                  <a:pt x="100579" y="179757"/>
                </a:lnTo>
                <a:lnTo>
                  <a:pt x="93433" y="189585"/>
                </a:lnTo>
                <a:lnTo>
                  <a:pt x="83712" y="199269"/>
                </a:lnTo>
                <a:lnTo>
                  <a:pt x="72398" y="205036"/>
                </a:lnTo>
                <a:lnTo>
                  <a:pt x="59436" y="206959"/>
                </a:lnTo>
                <a:lnTo>
                  <a:pt x="52527" y="206959"/>
                </a:lnTo>
                <a:lnTo>
                  <a:pt x="46888" y="203250"/>
                </a:lnTo>
                <a:lnTo>
                  <a:pt x="42519" y="195834"/>
                </a:lnTo>
                <a:lnTo>
                  <a:pt x="40194" y="191118"/>
                </a:lnTo>
                <a:lnTo>
                  <a:pt x="37023" y="179408"/>
                </a:lnTo>
                <a:lnTo>
                  <a:pt x="35966" y="164896"/>
                </a:lnTo>
                <a:lnTo>
                  <a:pt x="35966" y="162052"/>
                </a:lnTo>
                <a:lnTo>
                  <a:pt x="36728" y="156362"/>
                </a:lnTo>
                <a:lnTo>
                  <a:pt x="38011" y="150571"/>
                </a:lnTo>
                <a:lnTo>
                  <a:pt x="44029" y="137025"/>
                </a:lnTo>
                <a:lnTo>
                  <a:pt x="51509" y="126770"/>
                </a:lnTo>
                <a:lnTo>
                  <a:pt x="61417" y="116890"/>
                </a:lnTo>
                <a:lnTo>
                  <a:pt x="68722" y="111345"/>
                </a:lnTo>
                <a:lnTo>
                  <a:pt x="79456" y="105456"/>
                </a:lnTo>
                <a:lnTo>
                  <a:pt x="91704" y="100954"/>
                </a:lnTo>
                <a:lnTo>
                  <a:pt x="105460" y="97840"/>
                </a:lnTo>
                <a:lnTo>
                  <a:pt x="105918" y="97790"/>
                </a:lnTo>
                <a:lnTo>
                  <a:pt x="108559" y="97180"/>
                </a:lnTo>
                <a:lnTo>
                  <a:pt x="114808" y="96012"/>
                </a:lnTo>
                <a:lnTo>
                  <a:pt x="118884" y="90322"/>
                </a:lnTo>
                <a:lnTo>
                  <a:pt x="112674" y="87071"/>
                </a:lnTo>
                <a:lnTo>
                  <a:pt x="108204" y="86563"/>
                </a:lnTo>
                <a:lnTo>
                  <a:pt x="93573" y="86563"/>
                </a:lnTo>
                <a:lnTo>
                  <a:pt x="86677" y="87122"/>
                </a:lnTo>
                <a:lnTo>
                  <a:pt x="79756" y="88138"/>
                </a:lnTo>
                <a:lnTo>
                  <a:pt x="72542" y="89611"/>
                </a:lnTo>
                <a:lnTo>
                  <a:pt x="55460" y="95286"/>
                </a:lnTo>
                <a:lnTo>
                  <a:pt x="44093" y="100829"/>
                </a:lnTo>
                <a:lnTo>
                  <a:pt x="33175" y="107675"/>
                </a:lnTo>
                <a:lnTo>
                  <a:pt x="22707" y="115824"/>
                </a:lnTo>
                <a:lnTo>
                  <a:pt x="11390" y="128037"/>
                </a:lnTo>
                <a:lnTo>
                  <a:pt x="5062" y="139134"/>
                </a:lnTo>
                <a:lnTo>
                  <a:pt x="1265" y="151319"/>
                </a:lnTo>
                <a:lnTo>
                  <a:pt x="0" y="164592"/>
                </a:lnTo>
                <a:lnTo>
                  <a:pt x="0" y="167640"/>
                </a:lnTo>
                <a:lnTo>
                  <a:pt x="2254" y="182421"/>
                </a:lnTo>
                <a:lnTo>
                  <a:pt x="6597" y="194357"/>
                </a:lnTo>
                <a:lnTo>
                  <a:pt x="13258" y="205435"/>
                </a:lnTo>
                <a:lnTo>
                  <a:pt x="23580" y="214762"/>
                </a:lnTo>
                <a:lnTo>
                  <a:pt x="35522" y="219425"/>
                </a:lnTo>
                <a:lnTo>
                  <a:pt x="50292" y="220980"/>
                </a:lnTo>
                <a:lnTo>
                  <a:pt x="51661" y="220958"/>
                </a:lnTo>
                <a:lnTo>
                  <a:pt x="62227" y="219506"/>
                </a:lnTo>
                <a:lnTo>
                  <a:pt x="73649" y="215772"/>
                </a:lnTo>
                <a:lnTo>
                  <a:pt x="85927" y="209760"/>
                </a:lnTo>
                <a:lnTo>
                  <a:pt x="99060" y="201472"/>
                </a:lnTo>
                <a:lnTo>
                  <a:pt x="103691" y="197944"/>
                </a:lnTo>
                <a:lnTo>
                  <a:pt x="109922" y="192336"/>
                </a:lnTo>
                <a:lnTo>
                  <a:pt x="116541" y="185467"/>
                </a:lnTo>
                <a:lnTo>
                  <a:pt x="123549" y="177339"/>
                </a:lnTo>
                <a:lnTo>
                  <a:pt x="130944" y="167951"/>
                </a:lnTo>
                <a:lnTo>
                  <a:pt x="138728" y="157302"/>
                </a:lnTo>
                <a:lnTo>
                  <a:pt x="146899" y="145394"/>
                </a:lnTo>
                <a:lnTo>
                  <a:pt x="155457" y="132225"/>
                </a:lnTo>
                <a:lnTo>
                  <a:pt x="164403" y="117796"/>
                </a:lnTo>
                <a:lnTo>
                  <a:pt x="173736" y="102108"/>
                </a:lnTo>
                <a:lnTo>
                  <a:pt x="174481" y="100827"/>
                </a:lnTo>
                <a:lnTo>
                  <a:pt x="183299" y="86147"/>
                </a:lnTo>
                <a:lnTo>
                  <a:pt x="191732" y="73011"/>
                </a:lnTo>
                <a:lnTo>
                  <a:pt x="199780" y="61418"/>
                </a:lnTo>
                <a:lnTo>
                  <a:pt x="207445" y="51368"/>
                </a:lnTo>
                <a:lnTo>
                  <a:pt x="214726" y="42862"/>
                </a:lnTo>
                <a:lnTo>
                  <a:pt x="221625" y="35899"/>
                </a:lnTo>
                <a:lnTo>
                  <a:pt x="228142" y="30480"/>
                </a:lnTo>
                <a:lnTo>
                  <a:pt x="242728" y="20953"/>
                </a:lnTo>
                <a:lnTo>
                  <a:pt x="254172" y="15753"/>
                </a:lnTo>
                <a:lnTo>
                  <a:pt x="263652" y="14020"/>
                </a:lnTo>
                <a:lnTo>
                  <a:pt x="267919" y="14020"/>
                </a:lnTo>
                <a:lnTo>
                  <a:pt x="271576" y="15392"/>
                </a:lnTo>
                <a:lnTo>
                  <a:pt x="274624" y="18135"/>
                </a:lnTo>
                <a:lnTo>
                  <a:pt x="277685" y="20878"/>
                </a:lnTo>
                <a:lnTo>
                  <a:pt x="279209" y="25400"/>
                </a:lnTo>
                <a:lnTo>
                  <a:pt x="279209" y="31699"/>
                </a:lnTo>
                <a:lnTo>
                  <a:pt x="275923" y="46575"/>
                </a:lnTo>
                <a:lnTo>
                  <a:pt x="270217" y="62484"/>
                </a:lnTo>
                <a:lnTo>
                  <a:pt x="266742" y="70796"/>
                </a:lnTo>
                <a:lnTo>
                  <a:pt x="263073" y="78876"/>
                </a:lnTo>
                <a:lnTo>
                  <a:pt x="258564" y="88352"/>
                </a:lnTo>
                <a:lnTo>
                  <a:pt x="253216" y="99224"/>
                </a:lnTo>
                <a:lnTo>
                  <a:pt x="247028" y="111491"/>
                </a:lnTo>
                <a:lnTo>
                  <a:pt x="239999" y="125154"/>
                </a:lnTo>
                <a:lnTo>
                  <a:pt x="232130" y="140213"/>
                </a:lnTo>
                <a:lnTo>
                  <a:pt x="223418" y="156667"/>
                </a:lnTo>
                <a:lnTo>
                  <a:pt x="218960" y="165201"/>
                </a:lnTo>
                <a:lnTo>
                  <a:pt x="215811" y="171297"/>
                </a:lnTo>
                <a:lnTo>
                  <a:pt x="213969" y="174955"/>
                </a:lnTo>
                <a:lnTo>
                  <a:pt x="212140" y="178612"/>
                </a:lnTo>
                <a:lnTo>
                  <a:pt x="211124" y="181762"/>
                </a:lnTo>
                <a:lnTo>
                  <a:pt x="210934" y="184404"/>
                </a:lnTo>
                <a:lnTo>
                  <a:pt x="210934" y="188468"/>
                </a:lnTo>
                <a:lnTo>
                  <a:pt x="212445" y="191160"/>
                </a:lnTo>
                <a:lnTo>
                  <a:pt x="215493" y="193090"/>
                </a:lnTo>
                <a:lnTo>
                  <a:pt x="218541" y="195021"/>
                </a:lnTo>
                <a:lnTo>
                  <a:pt x="221996" y="196494"/>
                </a:lnTo>
                <a:lnTo>
                  <a:pt x="225869" y="197510"/>
                </a:lnTo>
                <a:lnTo>
                  <a:pt x="229870" y="198221"/>
                </a:lnTo>
                <a:lnTo>
                  <a:pt x="233743" y="198628"/>
                </a:lnTo>
                <a:lnTo>
                  <a:pt x="236842" y="198729"/>
                </a:lnTo>
                <a:lnTo>
                  <a:pt x="240741" y="197866"/>
                </a:lnTo>
                <a:lnTo>
                  <a:pt x="244195" y="194411"/>
                </a:lnTo>
                <a:lnTo>
                  <a:pt x="246900" y="190500"/>
                </a:lnTo>
                <a:lnTo>
                  <a:pt x="248716" y="187147"/>
                </a:lnTo>
                <a:lnTo>
                  <a:pt x="250240" y="184404"/>
                </a:lnTo>
                <a:lnTo>
                  <a:pt x="254017" y="178516"/>
                </a:lnTo>
                <a:lnTo>
                  <a:pt x="260726" y="168059"/>
                </a:lnTo>
                <a:lnTo>
                  <a:pt x="268224" y="156362"/>
                </a:lnTo>
                <a:lnTo>
                  <a:pt x="269039" y="155092"/>
                </a:lnTo>
                <a:lnTo>
                  <a:pt x="275793" y="144629"/>
                </a:lnTo>
                <a:lnTo>
                  <a:pt x="282739" y="133977"/>
                </a:lnTo>
                <a:lnTo>
                  <a:pt x="289877" y="123139"/>
                </a:lnTo>
                <a:lnTo>
                  <a:pt x="292100" y="120091"/>
                </a:lnTo>
                <a:lnTo>
                  <a:pt x="294284" y="116992"/>
                </a:lnTo>
                <a:lnTo>
                  <a:pt x="296418" y="113842"/>
                </a:lnTo>
                <a:lnTo>
                  <a:pt x="298551" y="110693"/>
                </a:lnTo>
                <a:lnTo>
                  <a:pt x="300634" y="107594"/>
                </a:lnTo>
                <a:lnTo>
                  <a:pt x="302666" y="104546"/>
                </a:lnTo>
                <a:lnTo>
                  <a:pt x="306834" y="98697"/>
                </a:lnTo>
                <a:lnTo>
                  <a:pt x="314779" y="87864"/>
                </a:lnTo>
                <a:lnTo>
                  <a:pt x="322575" y="77659"/>
                </a:lnTo>
                <a:lnTo>
                  <a:pt x="330221" y="68081"/>
                </a:lnTo>
                <a:lnTo>
                  <a:pt x="337718" y="59131"/>
                </a:lnTo>
                <a:lnTo>
                  <a:pt x="344048" y="52144"/>
                </a:lnTo>
                <a:lnTo>
                  <a:pt x="354749" y="42754"/>
                </a:lnTo>
                <a:lnTo>
                  <a:pt x="362712" y="39624"/>
                </a:lnTo>
                <a:lnTo>
                  <a:pt x="370027" y="39624"/>
                </a:lnTo>
                <a:lnTo>
                  <a:pt x="374904" y="44297"/>
                </a:lnTo>
                <a:lnTo>
                  <a:pt x="377342" y="53644"/>
                </a:lnTo>
                <a:lnTo>
                  <a:pt x="378618" y="58928"/>
                </a:lnTo>
                <a:lnTo>
                  <a:pt x="380830" y="71223"/>
                </a:lnTo>
                <a:lnTo>
                  <a:pt x="382219" y="84429"/>
                </a:lnTo>
                <a:lnTo>
                  <a:pt x="382574" y="88493"/>
                </a:lnTo>
                <a:lnTo>
                  <a:pt x="382778" y="92557"/>
                </a:lnTo>
                <a:lnTo>
                  <a:pt x="382828" y="96621"/>
                </a:lnTo>
                <a:lnTo>
                  <a:pt x="383133" y="99872"/>
                </a:lnTo>
                <a:lnTo>
                  <a:pt x="383133" y="103124"/>
                </a:lnTo>
                <a:lnTo>
                  <a:pt x="383451" y="106375"/>
                </a:lnTo>
                <a:lnTo>
                  <a:pt x="383641" y="110236"/>
                </a:lnTo>
                <a:lnTo>
                  <a:pt x="383844" y="114147"/>
                </a:lnTo>
                <a:lnTo>
                  <a:pt x="384060" y="118110"/>
                </a:lnTo>
                <a:lnTo>
                  <a:pt x="384251" y="122072"/>
                </a:lnTo>
                <a:lnTo>
                  <a:pt x="384454" y="126085"/>
                </a:lnTo>
                <a:lnTo>
                  <a:pt x="384657" y="130149"/>
                </a:lnTo>
                <a:lnTo>
                  <a:pt x="384657" y="135026"/>
                </a:lnTo>
                <a:lnTo>
                  <a:pt x="385455" y="1483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2451098" y="1575116"/>
            <a:ext cx="169164" cy="100888"/>
          </a:xfrm>
          <a:custGeom>
            <a:avLst/>
            <a:gdLst/>
            <a:ahLst/>
            <a:cxnLst/>
            <a:rect l="l" t="t" r="r" b="b"/>
            <a:pathLst>
              <a:path w="169163" h="100888">
                <a:moveTo>
                  <a:pt x="111417" y="25298"/>
                </a:moveTo>
                <a:lnTo>
                  <a:pt x="112775" y="22250"/>
                </a:lnTo>
                <a:lnTo>
                  <a:pt x="114249" y="19202"/>
                </a:lnTo>
                <a:lnTo>
                  <a:pt x="115265" y="15544"/>
                </a:lnTo>
                <a:lnTo>
                  <a:pt x="115519" y="11582"/>
                </a:lnTo>
                <a:lnTo>
                  <a:pt x="115519" y="8127"/>
                </a:lnTo>
                <a:lnTo>
                  <a:pt x="114642" y="5333"/>
                </a:lnTo>
                <a:lnTo>
                  <a:pt x="112928" y="3200"/>
                </a:lnTo>
                <a:lnTo>
                  <a:pt x="108711" y="0"/>
                </a:lnTo>
                <a:lnTo>
                  <a:pt x="105460" y="0"/>
                </a:lnTo>
                <a:lnTo>
                  <a:pt x="103682" y="253"/>
                </a:lnTo>
                <a:lnTo>
                  <a:pt x="99009" y="1269"/>
                </a:lnTo>
                <a:lnTo>
                  <a:pt x="96418" y="3047"/>
                </a:lnTo>
                <a:lnTo>
                  <a:pt x="93573" y="6095"/>
                </a:lnTo>
                <a:lnTo>
                  <a:pt x="91846" y="8331"/>
                </a:lnTo>
                <a:lnTo>
                  <a:pt x="89801" y="11175"/>
                </a:lnTo>
                <a:lnTo>
                  <a:pt x="86664" y="14427"/>
                </a:lnTo>
                <a:lnTo>
                  <a:pt x="79857" y="14325"/>
                </a:lnTo>
                <a:lnTo>
                  <a:pt x="69272" y="14890"/>
                </a:lnTo>
                <a:lnTo>
                  <a:pt x="56477" y="17290"/>
                </a:lnTo>
                <a:lnTo>
                  <a:pt x="44662" y="21572"/>
                </a:lnTo>
                <a:lnTo>
                  <a:pt x="33832" y="27736"/>
                </a:lnTo>
                <a:lnTo>
                  <a:pt x="20795" y="38088"/>
                </a:lnTo>
                <a:lnTo>
                  <a:pt x="12211" y="47303"/>
                </a:lnTo>
                <a:lnTo>
                  <a:pt x="5791" y="56997"/>
                </a:lnTo>
                <a:lnTo>
                  <a:pt x="3962" y="60655"/>
                </a:lnTo>
                <a:lnTo>
                  <a:pt x="2539" y="64211"/>
                </a:lnTo>
                <a:lnTo>
                  <a:pt x="1523" y="67665"/>
                </a:lnTo>
                <a:lnTo>
                  <a:pt x="507" y="71119"/>
                </a:lnTo>
                <a:lnTo>
                  <a:pt x="0" y="74472"/>
                </a:lnTo>
                <a:lnTo>
                  <a:pt x="0" y="78638"/>
                </a:lnTo>
                <a:lnTo>
                  <a:pt x="203" y="84327"/>
                </a:lnTo>
                <a:lnTo>
                  <a:pt x="1676" y="89458"/>
                </a:lnTo>
                <a:lnTo>
                  <a:pt x="4419" y="94030"/>
                </a:lnTo>
                <a:lnTo>
                  <a:pt x="7175" y="98602"/>
                </a:lnTo>
                <a:lnTo>
                  <a:pt x="12293" y="100888"/>
                </a:lnTo>
                <a:lnTo>
                  <a:pt x="22859" y="100888"/>
                </a:lnTo>
                <a:lnTo>
                  <a:pt x="25857" y="100482"/>
                </a:lnTo>
                <a:lnTo>
                  <a:pt x="28803" y="99669"/>
                </a:lnTo>
                <a:lnTo>
                  <a:pt x="31749" y="98856"/>
                </a:lnTo>
                <a:lnTo>
                  <a:pt x="34747" y="97739"/>
                </a:lnTo>
                <a:lnTo>
                  <a:pt x="37795" y="96316"/>
                </a:lnTo>
                <a:lnTo>
                  <a:pt x="39945" y="95252"/>
                </a:lnTo>
                <a:lnTo>
                  <a:pt x="50364" y="88773"/>
                </a:lnTo>
                <a:lnTo>
                  <a:pt x="60667" y="80162"/>
                </a:lnTo>
                <a:lnTo>
                  <a:pt x="59791" y="65023"/>
                </a:lnTo>
                <a:lnTo>
                  <a:pt x="55778" y="65531"/>
                </a:lnTo>
                <a:lnTo>
                  <a:pt x="53035" y="65227"/>
                </a:lnTo>
                <a:lnTo>
                  <a:pt x="50190" y="64820"/>
                </a:lnTo>
                <a:lnTo>
                  <a:pt x="47599" y="63652"/>
                </a:lnTo>
                <a:lnTo>
                  <a:pt x="42925" y="59791"/>
                </a:lnTo>
                <a:lnTo>
                  <a:pt x="41757" y="56692"/>
                </a:lnTo>
                <a:lnTo>
                  <a:pt x="41757" y="52425"/>
                </a:lnTo>
                <a:lnTo>
                  <a:pt x="41909" y="49529"/>
                </a:lnTo>
                <a:lnTo>
                  <a:pt x="42671" y="46634"/>
                </a:lnTo>
                <a:lnTo>
                  <a:pt x="44500" y="40131"/>
                </a:lnTo>
                <a:lnTo>
                  <a:pt x="49174" y="34188"/>
                </a:lnTo>
                <a:lnTo>
                  <a:pt x="56692" y="28803"/>
                </a:lnTo>
                <a:lnTo>
                  <a:pt x="59296" y="27089"/>
                </a:lnTo>
                <a:lnTo>
                  <a:pt x="70750" y="22410"/>
                </a:lnTo>
                <a:lnTo>
                  <a:pt x="84124" y="21031"/>
                </a:lnTo>
                <a:lnTo>
                  <a:pt x="82753" y="23723"/>
                </a:lnTo>
                <a:lnTo>
                  <a:pt x="81991" y="27025"/>
                </a:lnTo>
                <a:lnTo>
                  <a:pt x="81991" y="29870"/>
                </a:lnTo>
                <a:lnTo>
                  <a:pt x="83057" y="32613"/>
                </a:lnTo>
                <a:lnTo>
                  <a:pt x="85343" y="36271"/>
                </a:lnTo>
                <a:lnTo>
                  <a:pt x="87579" y="39319"/>
                </a:lnTo>
                <a:lnTo>
                  <a:pt x="88391" y="42062"/>
                </a:lnTo>
                <a:lnTo>
                  <a:pt x="87782" y="44754"/>
                </a:lnTo>
                <a:lnTo>
                  <a:pt x="85343" y="48209"/>
                </a:lnTo>
                <a:lnTo>
                  <a:pt x="81686" y="51815"/>
                </a:lnTo>
                <a:lnTo>
                  <a:pt x="78282" y="54660"/>
                </a:lnTo>
                <a:lnTo>
                  <a:pt x="74421" y="57505"/>
                </a:lnTo>
                <a:lnTo>
                  <a:pt x="70408" y="60045"/>
                </a:lnTo>
                <a:lnTo>
                  <a:pt x="67551" y="61671"/>
                </a:lnTo>
                <a:lnTo>
                  <a:pt x="64871" y="62991"/>
                </a:lnTo>
                <a:lnTo>
                  <a:pt x="64590" y="76382"/>
                </a:lnTo>
                <a:lnTo>
                  <a:pt x="73495" y="67302"/>
                </a:lnTo>
                <a:lnTo>
                  <a:pt x="81991" y="57911"/>
                </a:lnTo>
                <a:lnTo>
                  <a:pt x="84023" y="55676"/>
                </a:lnTo>
                <a:lnTo>
                  <a:pt x="87642" y="51206"/>
                </a:lnTo>
                <a:lnTo>
                  <a:pt x="91135" y="46837"/>
                </a:lnTo>
                <a:lnTo>
                  <a:pt x="95199" y="46024"/>
                </a:lnTo>
                <a:lnTo>
                  <a:pt x="97535" y="48767"/>
                </a:lnTo>
                <a:lnTo>
                  <a:pt x="98767" y="51714"/>
                </a:lnTo>
                <a:lnTo>
                  <a:pt x="98767" y="54863"/>
                </a:lnTo>
                <a:lnTo>
                  <a:pt x="97789" y="58064"/>
                </a:lnTo>
                <a:lnTo>
                  <a:pt x="96367" y="61112"/>
                </a:lnTo>
                <a:lnTo>
                  <a:pt x="94081" y="64414"/>
                </a:lnTo>
                <a:lnTo>
                  <a:pt x="91897" y="67208"/>
                </a:lnTo>
                <a:lnTo>
                  <a:pt x="89915" y="69799"/>
                </a:lnTo>
                <a:lnTo>
                  <a:pt x="87642" y="73304"/>
                </a:lnTo>
                <a:lnTo>
                  <a:pt x="86055" y="76301"/>
                </a:lnTo>
                <a:lnTo>
                  <a:pt x="84226" y="79755"/>
                </a:lnTo>
                <a:lnTo>
                  <a:pt x="83057" y="83057"/>
                </a:lnTo>
                <a:lnTo>
                  <a:pt x="82308" y="86563"/>
                </a:lnTo>
                <a:lnTo>
                  <a:pt x="82448" y="90677"/>
                </a:lnTo>
                <a:lnTo>
                  <a:pt x="83210" y="93573"/>
                </a:lnTo>
                <a:lnTo>
                  <a:pt x="85394" y="96824"/>
                </a:lnTo>
                <a:lnTo>
                  <a:pt x="89255" y="100075"/>
                </a:lnTo>
                <a:lnTo>
                  <a:pt x="92049" y="100888"/>
                </a:lnTo>
                <a:lnTo>
                  <a:pt x="99771" y="100888"/>
                </a:lnTo>
                <a:lnTo>
                  <a:pt x="103174" y="100329"/>
                </a:lnTo>
                <a:lnTo>
                  <a:pt x="105917" y="99212"/>
                </a:lnTo>
                <a:lnTo>
                  <a:pt x="108661" y="98094"/>
                </a:lnTo>
                <a:lnTo>
                  <a:pt x="111150" y="96723"/>
                </a:lnTo>
                <a:lnTo>
                  <a:pt x="114617" y="94792"/>
                </a:lnTo>
                <a:lnTo>
                  <a:pt x="163677" y="61874"/>
                </a:lnTo>
                <a:lnTo>
                  <a:pt x="165506" y="60655"/>
                </a:lnTo>
                <a:lnTo>
                  <a:pt x="169163" y="57200"/>
                </a:lnTo>
                <a:lnTo>
                  <a:pt x="167030" y="54254"/>
                </a:lnTo>
                <a:lnTo>
                  <a:pt x="164287" y="54762"/>
                </a:lnTo>
                <a:lnTo>
                  <a:pt x="161239" y="56387"/>
                </a:lnTo>
                <a:lnTo>
                  <a:pt x="131978" y="70103"/>
                </a:lnTo>
                <a:lnTo>
                  <a:pt x="131165" y="70307"/>
                </a:lnTo>
                <a:lnTo>
                  <a:pt x="128117" y="71018"/>
                </a:lnTo>
                <a:lnTo>
                  <a:pt x="125425" y="70713"/>
                </a:lnTo>
                <a:lnTo>
                  <a:pt x="124358" y="67970"/>
                </a:lnTo>
                <a:lnTo>
                  <a:pt x="124358" y="64414"/>
                </a:lnTo>
                <a:lnTo>
                  <a:pt x="124866" y="60655"/>
                </a:lnTo>
                <a:lnTo>
                  <a:pt x="125577" y="57607"/>
                </a:lnTo>
                <a:lnTo>
                  <a:pt x="126187" y="54559"/>
                </a:lnTo>
                <a:lnTo>
                  <a:pt x="126491" y="51206"/>
                </a:lnTo>
                <a:lnTo>
                  <a:pt x="126491" y="42265"/>
                </a:lnTo>
                <a:lnTo>
                  <a:pt x="125222" y="38150"/>
                </a:lnTo>
                <a:lnTo>
                  <a:pt x="122681" y="35204"/>
                </a:lnTo>
                <a:lnTo>
                  <a:pt x="120141" y="32257"/>
                </a:lnTo>
                <a:lnTo>
                  <a:pt x="117449" y="29971"/>
                </a:lnTo>
                <a:lnTo>
                  <a:pt x="114617" y="28346"/>
                </a:lnTo>
                <a:lnTo>
                  <a:pt x="113029" y="27889"/>
                </a:lnTo>
                <a:lnTo>
                  <a:pt x="111417" y="25298"/>
                </a:lnTo>
                <a:close/>
              </a:path>
              <a:path w="169163" h="100888">
                <a:moveTo>
                  <a:pt x="62331" y="64007"/>
                </a:moveTo>
                <a:lnTo>
                  <a:pt x="59791" y="65023"/>
                </a:lnTo>
                <a:lnTo>
                  <a:pt x="60667" y="80162"/>
                </a:lnTo>
                <a:lnTo>
                  <a:pt x="64590" y="76382"/>
                </a:lnTo>
                <a:lnTo>
                  <a:pt x="64871" y="62991"/>
                </a:lnTo>
                <a:lnTo>
                  <a:pt x="62331" y="640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2620258" y="1579078"/>
            <a:ext cx="110642" cy="96012"/>
          </a:xfrm>
          <a:custGeom>
            <a:avLst/>
            <a:gdLst/>
            <a:ahLst/>
            <a:cxnLst/>
            <a:rect l="l" t="t" r="r" b="b"/>
            <a:pathLst>
              <a:path w="110642" h="96012">
                <a:moveTo>
                  <a:pt x="35648" y="51206"/>
                </a:moveTo>
                <a:lnTo>
                  <a:pt x="34632" y="48006"/>
                </a:lnTo>
                <a:lnTo>
                  <a:pt x="34239" y="44958"/>
                </a:lnTo>
                <a:lnTo>
                  <a:pt x="34137" y="35458"/>
                </a:lnTo>
                <a:lnTo>
                  <a:pt x="36525" y="29362"/>
                </a:lnTo>
                <a:lnTo>
                  <a:pt x="41300" y="24079"/>
                </a:lnTo>
                <a:lnTo>
                  <a:pt x="46075" y="18796"/>
                </a:lnTo>
                <a:lnTo>
                  <a:pt x="51308" y="15849"/>
                </a:lnTo>
                <a:lnTo>
                  <a:pt x="56997" y="15240"/>
                </a:lnTo>
                <a:lnTo>
                  <a:pt x="59423" y="14935"/>
                </a:lnTo>
                <a:lnTo>
                  <a:pt x="62674" y="15189"/>
                </a:lnTo>
                <a:lnTo>
                  <a:pt x="65925" y="15443"/>
                </a:lnTo>
                <a:lnTo>
                  <a:pt x="69189" y="16306"/>
                </a:lnTo>
                <a:lnTo>
                  <a:pt x="72440" y="17373"/>
                </a:lnTo>
                <a:lnTo>
                  <a:pt x="75882" y="18592"/>
                </a:lnTo>
                <a:lnTo>
                  <a:pt x="79641" y="19812"/>
                </a:lnTo>
                <a:lnTo>
                  <a:pt x="83718" y="21031"/>
                </a:lnTo>
                <a:lnTo>
                  <a:pt x="88392" y="21336"/>
                </a:lnTo>
                <a:lnTo>
                  <a:pt x="92849" y="21336"/>
                </a:lnTo>
                <a:lnTo>
                  <a:pt x="96215" y="20320"/>
                </a:lnTo>
                <a:lnTo>
                  <a:pt x="98450" y="18288"/>
                </a:lnTo>
                <a:lnTo>
                  <a:pt x="101790" y="14020"/>
                </a:lnTo>
                <a:lnTo>
                  <a:pt x="101701" y="9550"/>
                </a:lnTo>
                <a:lnTo>
                  <a:pt x="101282" y="6908"/>
                </a:lnTo>
                <a:lnTo>
                  <a:pt x="98298" y="2895"/>
                </a:lnTo>
                <a:lnTo>
                  <a:pt x="96367" y="965"/>
                </a:lnTo>
                <a:lnTo>
                  <a:pt x="92849" y="0"/>
                </a:lnTo>
                <a:lnTo>
                  <a:pt x="82905" y="0"/>
                </a:lnTo>
                <a:lnTo>
                  <a:pt x="77317" y="660"/>
                </a:lnTo>
                <a:lnTo>
                  <a:pt x="71018" y="1981"/>
                </a:lnTo>
                <a:lnTo>
                  <a:pt x="64706" y="3302"/>
                </a:lnTo>
                <a:lnTo>
                  <a:pt x="58216" y="5283"/>
                </a:lnTo>
                <a:lnTo>
                  <a:pt x="51498" y="7924"/>
                </a:lnTo>
                <a:lnTo>
                  <a:pt x="48623" y="9107"/>
                </a:lnTo>
                <a:lnTo>
                  <a:pt x="37225" y="14648"/>
                </a:lnTo>
                <a:lnTo>
                  <a:pt x="26401" y="21317"/>
                </a:lnTo>
                <a:lnTo>
                  <a:pt x="16154" y="29108"/>
                </a:lnTo>
                <a:lnTo>
                  <a:pt x="8296" y="37149"/>
                </a:lnTo>
                <a:lnTo>
                  <a:pt x="2074" y="48334"/>
                </a:lnTo>
                <a:lnTo>
                  <a:pt x="0" y="60655"/>
                </a:lnTo>
                <a:lnTo>
                  <a:pt x="139" y="63703"/>
                </a:lnTo>
                <a:lnTo>
                  <a:pt x="609" y="67056"/>
                </a:lnTo>
                <a:lnTo>
                  <a:pt x="1816" y="74371"/>
                </a:lnTo>
                <a:lnTo>
                  <a:pt x="5067" y="81026"/>
                </a:lnTo>
                <a:lnTo>
                  <a:pt x="10363" y="87020"/>
                </a:lnTo>
                <a:lnTo>
                  <a:pt x="15633" y="93014"/>
                </a:lnTo>
                <a:lnTo>
                  <a:pt x="22860" y="96012"/>
                </a:lnTo>
                <a:lnTo>
                  <a:pt x="34848" y="96012"/>
                </a:lnTo>
                <a:lnTo>
                  <a:pt x="37693" y="95656"/>
                </a:lnTo>
                <a:lnTo>
                  <a:pt x="40538" y="94945"/>
                </a:lnTo>
                <a:lnTo>
                  <a:pt x="43383" y="94234"/>
                </a:lnTo>
                <a:lnTo>
                  <a:pt x="46215" y="93268"/>
                </a:lnTo>
                <a:lnTo>
                  <a:pt x="49072" y="92049"/>
                </a:lnTo>
                <a:lnTo>
                  <a:pt x="53340" y="90424"/>
                </a:lnTo>
                <a:lnTo>
                  <a:pt x="57556" y="88290"/>
                </a:lnTo>
                <a:lnTo>
                  <a:pt x="61722" y="85648"/>
                </a:lnTo>
                <a:lnTo>
                  <a:pt x="65874" y="83007"/>
                </a:lnTo>
                <a:lnTo>
                  <a:pt x="70205" y="80162"/>
                </a:lnTo>
                <a:lnTo>
                  <a:pt x="74676" y="77114"/>
                </a:lnTo>
                <a:lnTo>
                  <a:pt x="87684" y="68312"/>
                </a:lnTo>
                <a:lnTo>
                  <a:pt x="98374" y="60895"/>
                </a:lnTo>
                <a:lnTo>
                  <a:pt x="104698" y="56235"/>
                </a:lnTo>
                <a:lnTo>
                  <a:pt x="108648" y="53086"/>
                </a:lnTo>
                <a:lnTo>
                  <a:pt x="110642" y="49987"/>
                </a:lnTo>
                <a:lnTo>
                  <a:pt x="109016" y="47244"/>
                </a:lnTo>
                <a:lnTo>
                  <a:pt x="106222" y="47548"/>
                </a:lnTo>
                <a:lnTo>
                  <a:pt x="103174" y="48768"/>
                </a:lnTo>
                <a:lnTo>
                  <a:pt x="100482" y="50190"/>
                </a:lnTo>
                <a:lnTo>
                  <a:pt x="96621" y="52425"/>
                </a:lnTo>
                <a:lnTo>
                  <a:pt x="93967" y="53949"/>
                </a:lnTo>
                <a:lnTo>
                  <a:pt x="89509" y="56388"/>
                </a:lnTo>
                <a:lnTo>
                  <a:pt x="86956" y="57708"/>
                </a:lnTo>
                <a:lnTo>
                  <a:pt x="84124" y="59131"/>
                </a:lnTo>
                <a:lnTo>
                  <a:pt x="79451" y="61468"/>
                </a:lnTo>
                <a:lnTo>
                  <a:pt x="76809" y="62484"/>
                </a:lnTo>
                <a:lnTo>
                  <a:pt x="74168" y="63500"/>
                </a:lnTo>
                <a:lnTo>
                  <a:pt x="71526" y="64414"/>
                </a:lnTo>
                <a:lnTo>
                  <a:pt x="68884" y="65227"/>
                </a:lnTo>
                <a:lnTo>
                  <a:pt x="65227" y="65989"/>
                </a:lnTo>
                <a:lnTo>
                  <a:pt x="61556" y="66598"/>
                </a:lnTo>
                <a:lnTo>
                  <a:pt x="57899" y="66751"/>
                </a:lnTo>
                <a:lnTo>
                  <a:pt x="51206" y="66751"/>
                </a:lnTo>
                <a:lnTo>
                  <a:pt x="46126" y="65125"/>
                </a:lnTo>
                <a:lnTo>
                  <a:pt x="42672" y="61874"/>
                </a:lnTo>
                <a:lnTo>
                  <a:pt x="39217" y="58623"/>
                </a:lnTo>
                <a:lnTo>
                  <a:pt x="36880" y="55067"/>
                </a:lnTo>
                <a:lnTo>
                  <a:pt x="35648" y="5120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2730898" y="1577252"/>
            <a:ext cx="243230" cy="95402"/>
          </a:xfrm>
          <a:custGeom>
            <a:avLst/>
            <a:gdLst/>
            <a:ahLst/>
            <a:cxnLst/>
            <a:rect l="l" t="t" r="r" b="b"/>
            <a:pathLst>
              <a:path w="243230" h="95402">
                <a:moveTo>
                  <a:pt x="121310" y="42062"/>
                </a:moveTo>
                <a:lnTo>
                  <a:pt x="122529" y="38709"/>
                </a:lnTo>
                <a:lnTo>
                  <a:pt x="123748" y="35051"/>
                </a:lnTo>
                <a:lnTo>
                  <a:pt x="123952" y="34645"/>
                </a:lnTo>
                <a:lnTo>
                  <a:pt x="124968" y="32003"/>
                </a:lnTo>
                <a:lnTo>
                  <a:pt x="126136" y="29159"/>
                </a:lnTo>
                <a:lnTo>
                  <a:pt x="127152" y="26314"/>
                </a:lnTo>
                <a:lnTo>
                  <a:pt x="128016" y="23469"/>
                </a:lnTo>
                <a:lnTo>
                  <a:pt x="128816" y="20777"/>
                </a:lnTo>
                <a:lnTo>
                  <a:pt x="129286" y="18237"/>
                </a:lnTo>
                <a:lnTo>
                  <a:pt x="129540" y="15544"/>
                </a:lnTo>
                <a:lnTo>
                  <a:pt x="129540" y="11277"/>
                </a:lnTo>
                <a:lnTo>
                  <a:pt x="128257" y="8077"/>
                </a:lnTo>
                <a:lnTo>
                  <a:pt x="125730" y="5943"/>
                </a:lnTo>
                <a:lnTo>
                  <a:pt x="123190" y="3809"/>
                </a:lnTo>
                <a:lnTo>
                  <a:pt x="120192" y="2743"/>
                </a:lnTo>
                <a:lnTo>
                  <a:pt x="113690" y="2743"/>
                </a:lnTo>
                <a:lnTo>
                  <a:pt x="109766" y="4063"/>
                </a:lnTo>
                <a:lnTo>
                  <a:pt x="104990" y="6705"/>
                </a:lnTo>
                <a:lnTo>
                  <a:pt x="100215" y="9347"/>
                </a:lnTo>
                <a:lnTo>
                  <a:pt x="95300" y="12496"/>
                </a:lnTo>
                <a:lnTo>
                  <a:pt x="90208" y="16154"/>
                </a:lnTo>
                <a:lnTo>
                  <a:pt x="87007" y="18592"/>
                </a:lnTo>
                <a:lnTo>
                  <a:pt x="83972" y="21031"/>
                </a:lnTo>
                <a:lnTo>
                  <a:pt x="80772" y="23469"/>
                </a:lnTo>
                <a:lnTo>
                  <a:pt x="76301" y="27127"/>
                </a:lnTo>
                <a:lnTo>
                  <a:pt x="72237" y="30632"/>
                </a:lnTo>
                <a:lnTo>
                  <a:pt x="68580" y="33985"/>
                </a:lnTo>
                <a:lnTo>
                  <a:pt x="64922" y="37337"/>
                </a:lnTo>
                <a:lnTo>
                  <a:pt x="62179" y="39928"/>
                </a:lnTo>
                <a:lnTo>
                  <a:pt x="60350" y="41757"/>
                </a:lnTo>
                <a:lnTo>
                  <a:pt x="54457" y="47853"/>
                </a:lnTo>
                <a:lnTo>
                  <a:pt x="50190" y="51765"/>
                </a:lnTo>
                <a:lnTo>
                  <a:pt x="47548" y="53492"/>
                </a:lnTo>
                <a:lnTo>
                  <a:pt x="44907" y="55219"/>
                </a:lnTo>
                <a:lnTo>
                  <a:pt x="41859" y="56083"/>
                </a:lnTo>
                <a:lnTo>
                  <a:pt x="39166" y="53898"/>
                </a:lnTo>
                <a:lnTo>
                  <a:pt x="39014" y="50901"/>
                </a:lnTo>
                <a:lnTo>
                  <a:pt x="39776" y="47243"/>
                </a:lnTo>
                <a:lnTo>
                  <a:pt x="40944" y="43789"/>
                </a:lnTo>
                <a:lnTo>
                  <a:pt x="42164" y="40995"/>
                </a:lnTo>
                <a:lnTo>
                  <a:pt x="43776" y="37744"/>
                </a:lnTo>
                <a:lnTo>
                  <a:pt x="45110" y="35051"/>
                </a:lnTo>
                <a:lnTo>
                  <a:pt x="56388" y="12801"/>
                </a:lnTo>
                <a:lnTo>
                  <a:pt x="56997" y="11277"/>
                </a:lnTo>
                <a:lnTo>
                  <a:pt x="58318" y="8534"/>
                </a:lnTo>
                <a:lnTo>
                  <a:pt x="59131" y="5791"/>
                </a:lnTo>
                <a:lnTo>
                  <a:pt x="59436" y="2743"/>
                </a:lnTo>
                <a:lnTo>
                  <a:pt x="57099" y="0"/>
                </a:lnTo>
                <a:lnTo>
                  <a:pt x="53035" y="0"/>
                </a:lnTo>
                <a:lnTo>
                  <a:pt x="49466" y="863"/>
                </a:lnTo>
                <a:lnTo>
                  <a:pt x="44805" y="2590"/>
                </a:lnTo>
                <a:lnTo>
                  <a:pt x="40132" y="4317"/>
                </a:lnTo>
                <a:lnTo>
                  <a:pt x="34544" y="7518"/>
                </a:lnTo>
                <a:lnTo>
                  <a:pt x="28041" y="12191"/>
                </a:lnTo>
                <a:lnTo>
                  <a:pt x="24021" y="15352"/>
                </a:lnTo>
                <a:lnTo>
                  <a:pt x="14909" y="24358"/>
                </a:lnTo>
                <a:lnTo>
                  <a:pt x="7607" y="34594"/>
                </a:lnTo>
                <a:lnTo>
                  <a:pt x="6174" y="37318"/>
                </a:lnTo>
                <a:lnTo>
                  <a:pt x="2745" y="47448"/>
                </a:lnTo>
                <a:lnTo>
                  <a:pt x="686" y="60408"/>
                </a:lnTo>
                <a:lnTo>
                  <a:pt x="0" y="76199"/>
                </a:lnTo>
                <a:lnTo>
                  <a:pt x="304" y="80467"/>
                </a:lnTo>
                <a:lnTo>
                  <a:pt x="508" y="83921"/>
                </a:lnTo>
                <a:lnTo>
                  <a:pt x="1219" y="87020"/>
                </a:lnTo>
                <a:lnTo>
                  <a:pt x="2438" y="89763"/>
                </a:lnTo>
                <a:lnTo>
                  <a:pt x="3657" y="92506"/>
                </a:lnTo>
                <a:lnTo>
                  <a:pt x="5791" y="93878"/>
                </a:lnTo>
                <a:lnTo>
                  <a:pt x="12090" y="93878"/>
                </a:lnTo>
                <a:lnTo>
                  <a:pt x="15748" y="91998"/>
                </a:lnTo>
                <a:lnTo>
                  <a:pt x="19799" y="88239"/>
                </a:lnTo>
                <a:lnTo>
                  <a:pt x="23876" y="84480"/>
                </a:lnTo>
                <a:lnTo>
                  <a:pt x="28244" y="80365"/>
                </a:lnTo>
                <a:lnTo>
                  <a:pt x="32918" y="75895"/>
                </a:lnTo>
                <a:lnTo>
                  <a:pt x="36017" y="72847"/>
                </a:lnTo>
                <a:lnTo>
                  <a:pt x="38658" y="70408"/>
                </a:lnTo>
                <a:lnTo>
                  <a:pt x="41351" y="67970"/>
                </a:lnTo>
                <a:lnTo>
                  <a:pt x="43891" y="65430"/>
                </a:lnTo>
                <a:lnTo>
                  <a:pt x="46685" y="62890"/>
                </a:lnTo>
                <a:lnTo>
                  <a:pt x="49834" y="60045"/>
                </a:lnTo>
                <a:lnTo>
                  <a:pt x="52984" y="57200"/>
                </a:lnTo>
                <a:lnTo>
                  <a:pt x="57607" y="52933"/>
                </a:lnTo>
                <a:lnTo>
                  <a:pt x="63703" y="47243"/>
                </a:lnTo>
                <a:lnTo>
                  <a:pt x="69799" y="41757"/>
                </a:lnTo>
                <a:lnTo>
                  <a:pt x="74523" y="37896"/>
                </a:lnTo>
                <a:lnTo>
                  <a:pt x="77876" y="35661"/>
                </a:lnTo>
                <a:lnTo>
                  <a:pt x="81229" y="33426"/>
                </a:lnTo>
                <a:lnTo>
                  <a:pt x="83908" y="32308"/>
                </a:lnTo>
                <a:lnTo>
                  <a:pt x="86563" y="32308"/>
                </a:lnTo>
                <a:lnTo>
                  <a:pt x="89141" y="33375"/>
                </a:lnTo>
                <a:lnTo>
                  <a:pt x="91440" y="36779"/>
                </a:lnTo>
                <a:lnTo>
                  <a:pt x="91325" y="41249"/>
                </a:lnTo>
                <a:lnTo>
                  <a:pt x="90932" y="44094"/>
                </a:lnTo>
                <a:lnTo>
                  <a:pt x="89611" y="47548"/>
                </a:lnTo>
                <a:lnTo>
                  <a:pt x="78016" y="77419"/>
                </a:lnTo>
                <a:lnTo>
                  <a:pt x="76657" y="81178"/>
                </a:lnTo>
                <a:lnTo>
                  <a:pt x="76047" y="84023"/>
                </a:lnTo>
                <a:lnTo>
                  <a:pt x="75882" y="86563"/>
                </a:lnTo>
                <a:lnTo>
                  <a:pt x="75882" y="89204"/>
                </a:lnTo>
                <a:lnTo>
                  <a:pt x="78943" y="93306"/>
                </a:lnTo>
                <a:lnTo>
                  <a:pt x="82092" y="94691"/>
                </a:lnTo>
                <a:lnTo>
                  <a:pt x="87566" y="94792"/>
                </a:lnTo>
                <a:lnTo>
                  <a:pt x="90868" y="93522"/>
                </a:lnTo>
                <a:lnTo>
                  <a:pt x="94640" y="90982"/>
                </a:lnTo>
                <a:lnTo>
                  <a:pt x="98399" y="88442"/>
                </a:lnTo>
                <a:lnTo>
                  <a:pt x="102209" y="85343"/>
                </a:lnTo>
                <a:lnTo>
                  <a:pt x="106057" y="81686"/>
                </a:lnTo>
                <a:lnTo>
                  <a:pt x="109118" y="79095"/>
                </a:lnTo>
                <a:lnTo>
                  <a:pt x="111861" y="76199"/>
                </a:lnTo>
                <a:lnTo>
                  <a:pt x="116166" y="72135"/>
                </a:lnTo>
                <a:lnTo>
                  <a:pt x="120040" y="68071"/>
                </a:lnTo>
                <a:lnTo>
                  <a:pt x="123748" y="64617"/>
                </a:lnTo>
                <a:lnTo>
                  <a:pt x="126554" y="61989"/>
                </a:lnTo>
                <a:lnTo>
                  <a:pt x="137071" y="52116"/>
                </a:lnTo>
                <a:lnTo>
                  <a:pt x="144322" y="45262"/>
                </a:lnTo>
                <a:lnTo>
                  <a:pt x="148475" y="41300"/>
                </a:lnTo>
                <a:lnTo>
                  <a:pt x="151892" y="39319"/>
                </a:lnTo>
                <a:lnTo>
                  <a:pt x="154533" y="39319"/>
                </a:lnTo>
                <a:lnTo>
                  <a:pt x="158432" y="40538"/>
                </a:lnTo>
                <a:lnTo>
                  <a:pt x="161899" y="45415"/>
                </a:lnTo>
                <a:lnTo>
                  <a:pt x="163169" y="48767"/>
                </a:lnTo>
                <a:lnTo>
                  <a:pt x="163982" y="53035"/>
                </a:lnTo>
                <a:lnTo>
                  <a:pt x="167640" y="75590"/>
                </a:lnTo>
                <a:lnTo>
                  <a:pt x="167944" y="77114"/>
                </a:lnTo>
                <a:lnTo>
                  <a:pt x="168757" y="81787"/>
                </a:lnTo>
                <a:lnTo>
                  <a:pt x="170332" y="86004"/>
                </a:lnTo>
                <a:lnTo>
                  <a:pt x="172669" y="89763"/>
                </a:lnTo>
                <a:lnTo>
                  <a:pt x="174993" y="93522"/>
                </a:lnTo>
                <a:lnTo>
                  <a:pt x="178511" y="95402"/>
                </a:lnTo>
                <a:lnTo>
                  <a:pt x="185826" y="95402"/>
                </a:lnTo>
                <a:lnTo>
                  <a:pt x="188366" y="94792"/>
                </a:lnTo>
                <a:lnTo>
                  <a:pt x="193243" y="92354"/>
                </a:lnTo>
                <a:lnTo>
                  <a:pt x="197510" y="89611"/>
                </a:lnTo>
                <a:lnTo>
                  <a:pt x="200558" y="87172"/>
                </a:lnTo>
                <a:lnTo>
                  <a:pt x="204966" y="83822"/>
                </a:lnTo>
                <a:lnTo>
                  <a:pt x="217317" y="74404"/>
                </a:lnTo>
                <a:lnTo>
                  <a:pt x="226973" y="66986"/>
                </a:lnTo>
                <a:lnTo>
                  <a:pt x="233934" y="61569"/>
                </a:lnTo>
                <a:lnTo>
                  <a:pt x="240131" y="56692"/>
                </a:lnTo>
                <a:lnTo>
                  <a:pt x="243230" y="53339"/>
                </a:lnTo>
                <a:lnTo>
                  <a:pt x="243027" y="49987"/>
                </a:lnTo>
                <a:lnTo>
                  <a:pt x="240474" y="48463"/>
                </a:lnTo>
                <a:lnTo>
                  <a:pt x="237439" y="49123"/>
                </a:lnTo>
                <a:lnTo>
                  <a:pt x="233781" y="51765"/>
                </a:lnTo>
                <a:lnTo>
                  <a:pt x="230632" y="53644"/>
                </a:lnTo>
                <a:lnTo>
                  <a:pt x="226161" y="56083"/>
                </a:lnTo>
                <a:lnTo>
                  <a:pt x="220472" y="59334"/>
                </a:lnTo>
                <a:lnTo>
                  <a:pt x="216255" y="61569"/>
                </a:lnTo>
                <a:lnTo>
                  <a:pt x="213499" y="62788"/>
                </a:lnTo>
                <a:lnTo>
                  <a:pt x="210769" y="64007"/>
                </a:lnTo>
                <a:lnTo>
                  <a:pt x="206044" y="64617"/>
                </a:lnTo>
                <a:lnTo>
                  <a:pt x="202590" y="64617"/>
                </a:lnTo>
                <a:lnTo>
                  <a:pt x="200240" y="62585"/>
                </a:lnTo>
                <a:lnTo>
                  <a:pt x="199034" y="58521"/>
                </a:lnTo>
                <a:lnTo>
                  <a:pt x="197815" y="54457"/>
                </a:lnTo>
                <a:lnTo>
                  <a:pt x="196900" y="48869"/>
                </a:lnTo>
                <a:lnTo>
                  <a:pt x="196291" y="41757"/>
                </a:lnTo>
                <a:lnTo>
                  <a:pt x="196240" y="40995"/>
                </a:lnTo>
                <a:lnTo>
                  <a:pt x="195986" y="38404"/>
                </a:lnTo>
                <a:lnTo>
                  <a:pt x="195173" y="30479"/>
                </a:lnTo>
                <a:lnTo>
                  <a:pt x="193941" y="23926"/>
                </a:lnTo>
                <a:lnTo>
                  <a:pt x="192316" y="18745"/>
                </a:lnTo>
                <a:lnTo>
                  <a:pt x="190703" y="13563"/>
                </a:lnTo>
                <a:lnTo>
                  <a:pt x="186740" y="10972"/>
                </a:lnTo>
                <a:lnTo>
                  <a:pt x="177584" y="10972"/>
                </a:lnTo>
                <a:lnTo>
                  <a:pt x="174840" y="11683"/>
                </a:lnTo>
                <a:lnTo>
                  <a:pt x="172199" y="13106"/>
                </a:lnTo>
                <a:lnTo>
                  <a:pt x="169557" y="14528"/>
                </a:lnTo>
                <a:lnTo>
                  <a:pt x="167233" y="16052"/>
                </a:lnTo>
                <a:lnTo>
                  <a:pt x="164592" y="18287"/>
                </a:lnTo>
                <a:lnTo>
                  <a:pt x="161848" y="20726"/>
                </a:lnTo>
                <a:lnTo>
                  <a:pt x="125272" y="53035"/>
                </a:lnTo>
                <a:lnTo>
                  <a:pt x="124460" y="53847"/>
                </a:lnTo>
                <a:lnTo>
                  <a:pt x="121767" y="55524"/>
                </a:lnTo>
                <a:lnTo>
                  <a:pt x="118872" y="54711"/>
                </a:lnTo>
                <a:lnTo>
                  <a:pt x="118249" y="51815"/>
                </a:lnTo>
                <a:lnTo>
                  <a:pt x="118872" y="48158"/>
                </a:lnTo>
                <a:lnTo>
                  <a:pt x="120091" y="45110"/>
                </a:lnTo>
                <a:lnTo>
                  <a:pt x="121310" y="42062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2974115" y="1570541"/>
            <a:ext cx="108826" cy="105460"/>
          </a:xfrm>
          <a:custGeom>
            <a:avLst/>
            <a:gdLst/>
            <a:ahLst/>
            <a:cxnLst/>
            <a:rect l="l" t="t" r="r" b="b"/>
            <a:pathLst>
              <a:path w="108826" h="105460">
                <a:moveTo>
                  <a:pt x="83312" y="0"/>
                </a:moveTo>
                <a:lnTo>
                  <a:pt x="75387" y="0"/>
                </a:lnTo>
                <a:lnTo>
                  <a:pt x="72745" y="203"/>
                </a:lnTo>
                <a:lnTo>
                  <a:pt x="70104" y="609"/>
                </a:lnTo>
                <a:lnTo>
                  <a:pt x="67462" y="1016"/>
                </a:lnTo>
                <a:lnTo>
                  <a:pt x="64820" y="1638"/>
                </a:lnTo>
                <a:lnTo>
                  <a:pt x="62191" y="2438"/>
                </a:lnTo>
                <a:lnTo>
                  <a:pt x="60201" y="3022"/>
                </a:lnTo>
                <a:lnTo>
                  <a:pt x="48727" y="7514"/>
                </a:lnTo>
                <a:lnTo>
                  <a:pt x="37652" y="13819"/>
                </a:lnTo>
                <a:lnTo>
                  <a:pt x="26974" y="21945"/>
                </a:lnTo>
                <a:lnTo>
                  <a:pt x="16763" y="32002"/>
                </a:lnTo>
                <a:lnTo>
                  <a:pt x="9139" y="42135"/>
                </a:lnTo>
                <a:lnTo>
                  <a:pt x="3657" y="52730"/>
                </a:lnTo>
                <a:lnTo>
                  <a:pt x="2451" y="55575"/>
                </a:lnTo>
                <a:lnTo>
                  <a:pt x="1524" y="58369"/>
                </a:lnTo>
                <a:lnTo>
                  <a:pt x="927" y="61112"/>
                </a:lnTo>
                <a:lnTo>
                  <a:pt x="317" y="63855"/>
                </a:lnTo>
                <a:lnTo>
                  <a:pt x="0" y="66548"/>
                </a:lnTo>
                <a:lnTo>
                  <a:pt x="0" y="78740"/>
                </a:lnTo>
                <a:lnTo>
                  <a:pt x="2743" y="86258"/>
                </a:lnTo>
                <a:lnTo>
                  <a:pt x="8242" y="91744"/>
                </a:lnTo>
                <a:lnTo>
                  <a:pt x="13716" y="97231"/>
                </a:lnTo>
                <a:lnTo>
                  <a:pt x="19710" y="101092"/>
                </a:lnTo>
                <a:lnTo>
                  <a:pt x="26225" y="103327"/>
                </a:lnTo>
                <a:lnTo>
                  <a:pt x="30632" y="104444"/>
                </a:lnTo>
                <a:lnTo>
                  <a:pt x="34899" y="105257"/>
                </a:lnTo>
                <a:lnTo>
                  <a:pt x="39027" y="105460"/>
                </a:lnTo>
                <a:lnTo>
                  <a:pt x="42684" y="105460"/>
                </a:lnTo>
                <a:lnTo>
                  <a:pt x="46482" y="104749"/>
                </a:lnTo>
                <a:lnTo>
                  <a:pt x="50444" y="103327"/>
                </a:lnTo>
                <a:lnTo>
                  <a:pt x="54419" y="101904"/>
                </a:lnTo>
                <a:lnTo>
                  <a:pt x="58534" y="100177"/>
                </a:lnTo>
                <a:lnTo>
                  <a:pt x="62801" y="98145"/>
                </a:lnTo>
                <a:lnTo>
                  <a:pt x="66649" y="95923"/>
                </a:lnTo>
                <a:lnTo>
                  <a:pt x="70459" y="93421"/>
                </a:lnTo>
                <a:lnTo>
                  <a:pt x="74218" y="90678"/>
                </a:lnTo>
                <a:lnTo>
                  <a:pt x="77978" y="87934"/>
                </a:lnTo>
                <a:lnTo>
                  <a:pt x="81584" y="85140"/>
                </a:lnTo>
                <a:lnTo>
                  <a:pt x="85051" y="82296"/>
                </a:lnTo>
                <a:lnTo>
                  <a:pt x="89509" y="78638"/>
                </a:lnTo>
                <a:lnTo>
                  <a:pt x="93573" y="75082"/>
                </a:lnTo>
                <a:lnTo>
                  <a:pt x="97243" y="71628"/>
                </a:lnTo>
                <a:lnTo>
                  <a:pt x="100901" y="68173"/>
                </a:lnTo>
                <a:lnTo>
                  <a:pt x="103733" y="65328"/>
                </a:lnTo>
                <a:lnTo>
                  <a:pt x="107188" y="61683"/>
                </a:lnTo>
                <a:lnTo>
                  <a:pt x="108826" y="58521"/>
                </a:lnTo>
                <a:lnTo>
                  <a:pt x="107797" y="55778"/>
                </a:lnTo>
                <a:lnTo>
                  <a:pt x="105257" y="55473"/>
                </a:lnTo>
                <a:lnTo>
                  <a:pt x="102565" y="56997"/>
                </a:lnTo>
                <a:lnTo>
                  <a:pt x="98767" y="60045"/>
                </a:lnTo>
                <a:lnTo>
                  <a:pt x="96012" y="62179"/>
                </a:lnTo>
                <a:lnTo>
                  <a:pt x="92367" y="65227"/>
                </a:lnTo>
                <a:lnTo>
                  <a:pt x="88201" y="68021"/>
                </a:lnTo>
                <a:lnTo>
                  <a:pt x="83515" y="70561"/>
                </a:lnTo>
                <a:lnTo>
                  <a:pt x="78841" y="73113"/>
                </a:lnTo>
                <a:lnTo>
                  <a:pt x="73152" y="74371"/>
                </a:lnTo>
                <a:lnTo>
                  <a:pt x="61277" y="74269"/>
                </a:lnTo>
                <a:lnTo>
                  <a:pt x="58216" y="74066"/>
                </a:lnTo>
                <a:lnTo>
                  <a:pt x="55168" y="73875"/>
                </a:lnTo>
                <a:lnTo>
                  <a:pt x="52120" y="73558"/>
                </a:lnTo>
                <a:lnTo>
                  <a:pt x="49085" y="73152"/>
                </a:lnTo>
                <a:lnTo>
                  <a:pt x="42176" y="72136"/>
                </a:lnTo>
                <a:lnTo>
                  <a:pt x="35877" y="70358"/>
                </a:lnTo>
                <a:lnTo>
                  <a:pt x="30175" y="67818"/>
                </a:lnTo>
                <a:lnTo>
                  <a:pt x="24485" y="65278"/>
                </a:lnTo>
                <a:lnTo>
                  <a:pt x="21539" y="61366"/>
                </a:lnTo>
                <a:lnTo>
                  <a:pt x="21336" y="56083"/>
                </a:lnTo>
                <a:lnTo>
                  <a:pt x="22860" y="46634"/>
                </a:lnTo>
                <a:lnTo>
                  <a:pt x="24244" y="43637"/>
                </a:lnTo>
                <a:lnTo>
                  <a:pt x="26060" y="40182"/>
                </a:lnTo>
                <a:lnTo>
                  <a:pt x="28359" y="36880"/>
                </a:lnTo>
                <a:lnTo>
                  <a:pt x="30988" y="32613"/>
                </a:lnTo>
                <a:lnTo>
                  <a:pt x="34302" y="28752"/>
                </a:lnTo>
                <a:lnTo>
                  <a:pt x="38252" y="25298"/>
                </a:lnTo>
                <a:lnTo>
                  <a:pt x="42227" y="21844"/>
                </a:lnTo>
                <a:lnTo>
                  <a:pt x="46342" y="20116"/>
                </a:lnTo>
                <a:lnTo>
                  <a:pt x="53238" y="20116"/>
                </a:lnTo>
                <a:lnTo>
                  <a:pt x="57607" y="22910"/>
                </a:lnTo>
                <a:lnTo>
                  <a:pt x="59029" y="25908"/>
                </a:lnTo>
                <a:lnTo>
                  <a:pt x="59436" y="28651"/>
                </a:lnTo>
                <a:lnTo>
                  <a:pt x="59436" y="33121"/>
                </a:lnTo>
                <a:lnTo>
                  <a:pt x="56438" y="37287"/>
                </a:lnTo>
                <a:lnTo>
                  <a:pt x="50444" y="41148"/>
                </a:lnTo>
                <a:lnTo>
                  <a:pt x="48559" y="42240"/>
                </a:lnTo>
                <a:lnTo>
                  <a:pt x="52415" y="51210"/>
                </a:lnTo>
                <a:lnTo>
                  <a:pt x="64008" y="46177"/>
                </a:lnTo>
                <a:lnTo>
                  <a:pt x="73353" y="40656"/>
                </a:lnTo>
                <a:lnTo>
                  <a:pt x="83415" y="32378"/>
                </a:lnTo>
                <a:lnTo>
                  <a:pt x="89916" y="23469"/>
                </a:lnTo>
                <a:lnTo>
                  <a:pt x="91338" y="20523"/>
                </a:lnTo>
                <a:lnTo>
                  <a:pt x="92151" y="17272"/>
                </a:lnTo>
                <a:lnTo>
                  <a:pt x="92367" y="14325"/>
                </a:lnTo>
                <a:lnTo>
                  <a:pt x="92367" y="10668"/>
                </a:lnTo>
                <a:lnTo>
                  <a:pt x="91300" y="7366"/>
                </a:lnTo>
                <a:lnTo>
                  <a:pt x="89154" y="4419"/>
                </a:lnTo>
                <a:lnTo>
                  <a:pt x="87020" y="1473"/>
                </a:lnTo>
                <a:lnTo>
                  <a:pt x="83312" y="0"/>
                </a:lnTo>
                <a:close/>
              </a:path>
              <a:path w="108826" h="105460">
                <a:moveTo>
                  <a:pt x="52415" y="51210"/>
                </a:moveTo>
                <a:lnTo>
                  <a:pt x="48559" y="42240"/>
                </a:lnTo>
                <a:lnTo>
                  <a:pt x="37656" y="45673"/>
                </a:lnTo>
                <a:lnTo>
                  <a:pt x="22860" y="46634"/>
                </a:lnTo>
                <a:lnTo>
                  <a:pt x="21336" y="56083"/>
                </a:lnTo>
                <a:lnTo>
                  <a:pt x="27393" y="55980"/>
                </a:lnTo>
                <a:lnTo>
                  <a:pt x="40210" y="54476"/>
                </a:lnTo>
                <a:lnTo>
                  <a:pt x="52415" y="51210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3078058" y="1575141"/>
            <a:ext cx="159727" cy="188643"/>
          </a:xfrm>
          <a:custGeom>
            <a:avLst/>
            <a:gdLst/>
            <a:ahLst/>
            <a:cxnLst/>
            <a:rect l="l" t="t" r="r" b="b"/>
            <a:pathLst>
              <a:path w="159727" h="188643">
                <a:moveTo>
                  <a:pt x="0" y="171879"/>
                </a:moveTo>
                <a:lnTo>
                  <a:pt x="0" y="176349"/>
                </a:lnTo>
                <a:lnTo>
                  <a:pt x="927" y="179854"/>
                </a:lnTo>
                <a:lnTo>
                  <a:pt x="2743" y="182394"/>
                </a:lnTo>
                <a:lnTo>
                  <a:pt x="6603" y="186712"/>
                </a:lnTo>
                <a:lnTo>
                  <a:pt x="10464" y="188135"/>
                </a:lnTo>
                <a:lnTo>
                  <a:pt x="13411" y="188643"/>
                </a:lnTo>
                <a:lnTo>
                  <a:pt x="17457" y="188101"/>
                </a:lnTo>
                <a:lnTo>
                  <a:pt x="27099" y="181651"/>
                </a:lnTo>
                <a:lnTo>
                  <a:pt x="35509" y="167916"/>
                </a:lnTo>
                <a:lnTo>
                  <a:pt x="39583" y="158509"/>
                </a:lnTo>
                <a:lnTo>
                  <a:pt x="44214" y="146979"/>
                </a:lnTo>
                <a:lnTo>
                  <a:pt x="48699" y="134875"/>
                </a:lnTo>
                <a:lnTo>
                  <a:pt x="53035" y="122196"/>
                </a:lnTo>
                <a:lnTo>
                  <a:pt x="54051" y="118742"/>
                </a:lnTo>
                <a:lnTo>
                  <a:pt x="55117" y="115338"/>
                </a:lnTo>
                <a:lnTo>
                  <a:pt x="56235" y="111985"/>
                </a:lnTo>
                <a:lnTo>
                  <a:pt x="57353" y="108633"/>
                </a:lnTo>
                <a:lnTo>
                  <a:pt x="58419" y="105432"/>
                </a:lnTo>
                <a:lnTo>
                  <a:pt x="59435" y="102384"/>
                </a:lnTo>
                <a:lnTo>
                  <a:pt x="61061" y="97101"/>
                </a:lnTo>
                <a:lnTo>
                  <a:pt x="62788" y="92085"/>
                </a:lnTo>
                <a:lnTo>
                  <a:pt x="64617" y="87297"/>
                </a:lnTo>
                <a:lnTo>
                  <a:pt x="66446" y="82534"/>
                </a:lnTo>
                <a:lnTo>
                  <a:pt x="68275" y="78203"/>
                </a:lnTo>
                <a:lnTo>
                  <a:pt x="70103" y="74343"/>
                </a:lnTo>
                <a:lnTo>
                  <a:pt x="72745" y="68653"/>
                </a:lnTo>
                <a:lnTo>
                  <a:pt x="75437" y="63624"/>
                </a:lnTo>
                <a:lnTo>
                  <a:pt x="78193" y="59255"/>
                </a:lnTo>
                <a:lnTo>
                  <a:pt x="80924" y="54886"/>
                </a:lnTo>
                <a:lnTo>
                  <a:pt x="83616" y="51076"/>
                </a:lnTo>
                <a:lnTo>
                  <a:pt x="86258" y="47825"/>
                </a:lnTo>
                <a:lnTo>
                  <a:pt x="91135" y="42135"/>
                </a:lnTo>
                <a:lnTo>
                  <a:pt x="95910" y="38033"/>
                </a:lnTo>
                <a:lnTo>
                  <a:pt x="100583" y="35481"/>
                </a:lnTo>
                <a:lnTo>
                  <a:pt x="105257" y="32941"/>
                </a:lnTo>
                <a:lnTo>
                  <a:pt x="109626" y="31671"/>
                </a:lnTo>
                <a:lnTo>
                  <a:pt x="113703" y="31671"/>
                </a:lnTo>
                <a:lnTo>
                  <a:pt x="116128" y="31975"/>
                </a:lnTo>
                <a:lnTo>
                  <a:pt x="118871" y="32890"/>
                </a:lnTo>
                <a:lnTo>
                  <a:pt x="123189" y="35735"/>
                </a:lnTo>
                <a:lnTo>
                  <a:pt x="125120" y="38376"/>
                </a:lnTo>
                <a:lnTo>
                  <a:pt x="127050" y="41031"/>
                </a:lnTo>
                <a:lnTo>
                  <a:pt x="128015" y="44675"/>
                </a:lnTo>
                <a:lnTo>
                  <a:pt x="128015" y="56055"/>
                </a:lnTo>
                <a:lnTo>
                  <a:pt x="126644" y="61655"/>
                </a:lnTo>
                <a:lnTo>
                  <a:pt x="123901" y="66113"/>
                </a:lnTo>
                <a:lnTo>
                  <a:pt x="121157" y="70583"/>
                </a:lnTo>
                <a:lnTo>
                  <a:pt x="118059" y="73631"/>
                </a:lnTo>
                <a:lnTo>
                  <a:pt x="114604" y="75257"/>
                </a:lnTo>
                <a:lnTo>
                  <a:pt x="113588" y="75867"/>
                </a:lnTo>
                <a:lnTo>
                  <a:pt x="110540" y="76933"/>
                </a:lnTo>
                <a:lnTo>
                  <a:pt x="107086" y="77086"/>
                </a:lnTo>
                <a:lnTo>
                  <a:pt x="103936" y="76324"/>
                </a:lnTo>
                <a:lnTo>
                  <a:pt x="100583" y="75155"/>
                </a:lnTo>
                <a:lnTo>
                  <a:pt x="97434" y="73885"/>
                </a:lnTo>
                <a:lnTo>
                  <a:pt x="94183" y="72819"/>
                </a:lnTo>
                <a:lnTo>
                  <a:pt x="89966" y="71803"/>
                </a:lnTo>
                <a:lnTo>
                  <a:pt x="86563" y="71295"/>
                </a:lnTo>
                <a:lnTo>
                  <a:pt x="83311" y="71295"/>
                </a:lnTo>
                <a:lnTo>
                  <a:pt x="79400" y="74190"/>
                </a:lnTo>
                <a:lnTo>
                  <a:pt x="76809" y="78203"/>
                </a:lnTo>
                <a:lnTo>
                  <a:pt x="75996" y="81251"/>
                </a:lnTo>
                <a:lnTo>
                  <a:pt x="75488" y="84401"/>
                </a:lnTo>
                <a:lnTo>
                  <a:pt x="74828" y="87297"/>
                </a:lnTo>
                <a:lnTo>
                  <a:pt x="74675" y="89887"/>
                </a:lnTo>
                <a:lnTo>
                  <a:pt x="75285" y="92935"/>
                </a:lnTo>
                <a:lnTo>
                  <a:pt x="76961" y="95882"/>
                </a:lnTo>
                <a:lnTo>
                  <a:pt x="80009" y="97914"/>
                </a:lnTo>
                <a:lnTo>
                  <a:pt x="83819" y="98422"/>
                </a:lnTo>
                <a:lnTo>
                  <a:pt x="87883" y="98422"/>
                </a:lnTo>
                <a:lnTo>
                  <a:pt x="92405" y="97558"/>
                </a:lnTo>
                <a:lnTo>
                  <a:pt x="97383" y="95831"/>
                </a:lnTo>
                <a:lnTo>
                  <a:pt x="102361" y="94104"/>
                </a:lnTo>
                <a:lnTo>
                  <a:pt x="107391" y="91716"/>
                </a:lnTo>
                <a:lnTo>
                  <a:pt x="112471" y="88668"/>
                </a:lnTo>
                <a:lnTo>
                  <a:pt x="118724" y="84529"/>
                </a:lnTo>
                <a:lnTo>
                  <a:pt x="128577" y="76702"/>
                </a:lnTo>
                <a:lnTo>
                  <a:pt x="138074" y="67485"/>
                </a:lnTo>
                <a:lnTo>
                  <a:pt x="143054" y="61825"/>
                </a:lnTo>
                <a:lnTo>
                  <a:pt x="150538" y="51331"/>
                </a:lnTo>
                <a:lnTo>
                  <a:pt x="156057" y="40510"/>
                </a:lnTo>
                <a:lnTo>
                  <a:pt x="157937" y="34769"/>
                </a:lnTo>
                <a:lnTo>
                  <a:pt x="159359" y="28877"/>
                </a:lnTo>
                <a:lnTo>
                  <a:pt x="159727" y="25981"/>
                </a:lnTo>
                <a:lnTo>
                  <a:pt x="159727" y="16837"/>
                </a:lnTo>
                <a:lnTo>
                  <a:pt x="158495" y="12125"/>
                </a:lnTo>
                <a:lnTo>
                  <a:pt x="156057" y="8963"/>
                </a:lnTo>
                <a:lnTo>
                  <a:pt x="153619" y="5826"/>
                </a:lnTo>
                <a:lnTo>
                  <a:pt x="150875" y="3629"/>
                </a:lnTo>
                <a:lnTo>
                  <a:pt x="147827" y="2410"/>
                </a:lnTo>
                <a:lnTo>
                  <a:pt x="143052" y="479"/>
                </a:lnTo>
                <a:lnTo>
                  <a:pt x="138582" y="73"/>
                </a:lnTo>
                <a:lnTo>
                  <a:pt x="134686" y="0"/>
                </a:lnTo>
                <a:lnTo>
                  <a:pt x="122545" y="2298"/>
                </a:lnTo>
                <a:lnTo>
                  <a:pt x="111279" y="8283"/>
                </a:lnTo>
                <a:lnTo>
                  <a:pt x="100888" y="17955"/>
                </a:lnTo>
                <a:lnTo>
                  <a:pt x="94159" y="26022"/>
                </a:lnTo>
                <a:lnTo>
                  <a:pt x="86462" y="35989"/>
                </a:lnTo>
                <a:lnTo>
                  <a:pt x="79053" y="46408"/>
                </a:lnTo>
                <a:lnTo>
                  <a:pt x="71932" y="57274"/>
                </a:lnTo>
                <a:lnTo>
                  <a:pt x="55778" y="82572"/>
                </a:lnTo>
                <a:lnTo>
                  <a:pt x="58380" y="73922"/>
                </a:lnTo>
                <a:lnTo>
                  <a:pt x="62396" y="59716"/>
                </a:lnTo>
                <a:lnTo>
                  <a:pt x="65291" y="48121"/>
                </a:lnTo>
                <a:lnTo>
                  <a:pt x="67068" y="39138"/>
                </a:lnTo>
                <a:lnTo>
                  <a:pt x="68478" y="30109"/>
                </a:lnTo>
                <a:lnTo>
                  <a:pt x="69202" y="22527"/>
                </a:lnTo>
                <a:lnTo>
                  <a:pt x="69202" y="16431"/>
                </a:lnTo>
                <a:lnTo>
                  <a:pt x="68884" y="11859"/>
                </a:lnTo>
                <a:lnTo>
                  <a:pt x="67767" y="7998"/>
                </a:lnTo>
                <a:lnTo>
                  <a:pt x="65735" y="4747"/>
                </a:lnTo>
                <a:lnTo>
                  <a:pt x="61874" y="3934"/>
                </a:lnTo>
                <a:lnTo>
                  <a:pt x="59029" y="3934"/>
                </a:lnTo>
                <a:lnTo>
                  <a:pt x="56235" y="4543"/>
                </a:lnTo>
                <a:lnTo>
                  <a:pt x="53492" y="5763"/>
                </a:lnTo>
                <a:lnTo>
                  <a:pt x="50749" y="6982"/>
                </a:lnTo>
                <a:lnTo>
                  <a:pt x="48463" y="8201"/>
                </a:lnTo>
                <a:lnTo>
                  <a:pt x="45719" y="10335"/>
                </a:lnTo>
                <a:lnTo>
                  <a:pt x="7924" y="41729"/>
                </a:lnTo>
                <a:lnTo>
                  <a:pt x="6603" y="42745"/>
                </a:lnTo>
                <a:lnTo>
                  <a:pt x="4876" y="45387"/>
                </a:lnTo>
                <a:lnTo>
                  <a:pt x="6261" y="47977"/>
                </a:lnTo>
                <a:lnTo>
                  <a:pt x="8940" y="48435"/>
                </a:lnTo>
                <a:lnTo>
                  <a:pt x="12242" y="46657"/>
                </a:lnTo>
                <a:lnTo>
                  <a:pt x="16459" y="44167"/>
                </a:lnTo>
                <a:lnTo>
                  <a:pt x="19913" y="41932"/>
                </a:lnTo>
                <a:lnTo>
                  <a:pt x="22758" y="40408"/>
                </a:lnTo>
                <a:lnTo>
                  <a:pt x="27228" y="38783"/>
                </a:lnTo>
                <a:lnTo>
                  <a:pt x="30479" y="38376"/>
                </a:lnTo>
                <a:lnTo>
                  <a:pt x="34543" y="38376"/>
                </a:lnTo>
                <a:lnTo>
                  <a:pt x="37388" y="39646"/>
                </a:lnTo>
                <a:lnTo>
                  <a:pt x="39027" y="42186"/>
                </a:lnTo>
                <a:lnTo>
                  <a:pt x="40639" y="44726"/>
                </a:lnTo>
                <a:lnTo>
                  <a:pt x="41757" y="47635"/>
                </a:lnTo>
                <a:lnTo>
                  <a:pt x="42367" y="50873"/>
                </a:lnTo>
                <a:lnTo>
                  <a:pt x="42519" y="54073"/>
                </a:lnTo>
                <a:lnTo>
                  <a:pt x="42671" y="57274"/>
                </a:lnTo>
                <a:lnTo>
                  <a:pt x="42570" y="74038"/>
                </a:lnTo>
                <a:lnTo>
                  <a:pt x="42367" y="77695"/>
                </a:lnTo>
                <a:lnTo>
                  <a:pt x="42227" y="85620"/>
                </a:lnTo>
                <a:lnTo>
                  <a:pt x="42113" y="88262"/>
                </a:lnTo>
                <a:lnTo>
                  <a:pt x="41960" y="90802"/>
                </a:lnTo>
                <a:lnTo>
                  <a:pt x="40785" y="94468"/>
                </a:lnTo>
                <a:lnTo>
                  <a:pt x="30318" y="108077"/>
                </a:lnTo>
                <a:lnTo>
                  <a:pt x="21631" y="120154"/>
                </a:lnTo>
                <a:lnTo>
                  <a:pt x="14726" y="130698"/>
                </a:lnTo>
                <a:lnTo>
                  <a:pt x="9602" y="139710"/>
                </a:lnTo>
                <a:lnTo>
                  <a:pt x="6261" y="147190"/>
                </a:lnTo>
                <a:lnTo>
                  <a:pt x="1555" y="161930"/>
                </a:lnTo>
                <a:lnTo>
                  <a:pt x="0" y="171879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3246923" y="1579078"/>
            <a:ext cx="110642" cy="96012"/>
          </a:xfrm>
          <a:custGeom>
            <a:avLst/>
            <a:gdLst/>
            <a:ahLst/>
            <a:cxnLst/>
            <a:rect l="l" t="t" r="r" b="b"/>
            <a:pathLst>
              <a:path w="110642" h="96012">
                <a:moveTo>
                  <a:pt x="35648" y="51206"/>
                </a:moveTo>
                <a:lnTo>
                  <a:pt x="34632" y="48006"/>
                </a:lnTo>
                <a:lnTo>
                  <a:pt x="34239" y="44958"/>
                </a:lnTo>
                <a:lnTo>
                  <a:pt x="34137" y="35458"/>
                </a:lnTo>
                <a:lnTo>
                  <a:pt x="36525" y="29362"/>
                </a:lnTo>
                <a:lnTo>
                  <a:pt x="41300" y="24079"/>
                </a:lnTo>
                <a:lnTo>
                  <a:pt x="46075" y="18796"/>
                </a:lnTo>
                <a:lnTo>
                  <a:pt x="51308" y="15849"/>
                </a:lnTo>
                <a:lnTo>
                  <a:pt x="56997" y="15240"/>
                </a:lnTo>
                <a:lnTo>
                  <a:pt x="59423" y="14935"/>
                </a:lnTo>
                <a:lnTo>
                  <a:pt x="62674" y="15189"/>
                </a:lnTo>
                <a:lnTo>
                  <a:pt x="65925" y="15443"/>
                </a:lnTo>
                <a:lnTo>
                  <a:pt x="69189" y="16306"/>
                </a:lnTo>
                <a:lnTo>
                  <a:pt x="72440" y="17373"/>
                </a:lnTo>
                <a:lnTo>
                  <a:pt x="75882" y="18592"/>
                </a:lnTo>
                <a:lnTo>
                  <a:pt x="79641" y="19812"/>
                </a:lnTo>
                <a:lnTo>
                  <a:pt x="83718" y="21031"/>
                </a:lnTo>
                <a:lnTo>
                  <a:pt x="88392" y="21336"/>
                </a:lnTo>
                <a:lnTo>
                  <a:pt x="92849" y="21336"/>
                </a:lnTo>
                <a:lnTo>
                  <a:pt x="96215" y="20320"/>
                </a:lnTo>
                <a:lnTo>
                  <a:pt x="98450" y="18288"/>
                </a:lnTo>
                <a:lnTo>
                  <a:pt x="101790" y="14020"/>
                </a:lnTo>
                <a:lnTo>
                  <a:pt x="101701" y="9550"/>
                </a:lnTo>
                <a:lnTo>
                  <a:pt x="101282" y="6908"/>
                </a:lnTo>
                <a:lnTo>
                  <a:pt x="98298" y="2895"/>
                </a:lnTo>
                <a:lnTo>
                  <a:pt x="96367" y="965"/>
                </a:lnTo>
                <a:lnTo>
                  <a:pt x="92849" y="0"/>
                </a:lnTo>
                <a:lnTo>
                  <a:pt x="82905" y="0"/>
                </a:lnTo>
                <a:lnTo>
                  <a:pt x="77317" y="660"/>
                </a:lnTo>
                <a:lnTo>
                  <a:pt x="71018" y="1981"/>
                </a:lnTo>
                <a:lnTo>
                  <a:pt x="64706" y="3302"/>
                </a:lnTo>
                <a:lnTo>
                  <a:pt x="58216" y="5283"/>
                </a:lnTo>
                <a:lnTo>
                  <a:pt x="51498" y="7924"/>
                </a:lnTo>
                <a:lnTo>
                  <a:pt x="48623" y="9107"/>
                </a:lnTo>
                <a:lnTo>
                  <a:pt x="37225" y="14648"/>
                </a:lnTo>
                <a:lnTo>
                  <a:pt x="26401" y="21317"/>
                </a:lnTo>
                <a:lnTo>
                  <a:pt x="16154" y="29108"/>
                </a:lnTo>
                <a:lnTo>
                  <a:pt x="8296" y="37149"/>
                </a:lnTo>
                <a:lnTo>
                  <a:pt x="2074" y="48334"/>
                </a:lnTo>
                <a:lnTo>
                  <a:pt x="0" y="60655"/>
                </a:lnTo>
                <a:lnTo>
                  <a:pt x="139" y="63703"/>
                </a:lnTo>
                <a:lnTo>
                  <a:pt x="609" y="67056"/>
                </a:lnTo>
                <a:lnTo>
                  <a:pt x="1816" y="74371"/>
                </a:lnTo>
                <a:lnTo>
                  <a:pt x="5067" y="81026"/>
                </a:lnTo>
                <a:lnTo>
                  <a:pt x="10363" y="87020"/>
                </a:lnTo>
                <a:lnTo>
                  <a:pt x="15633" y="93014"/>
                </a:lnTo>
                <a:lnTo>
                  <a:pt x="22860" y="96012"/>
                </a:lnTo>
                <a:lnTo>
                  <a:pt x="34848" y="96012"/>
                </a:lnTo>
                <a:lnTo>
                  <a:pt x="37693" y="95656"/>
                </a:lnTo>
                <a:lnTo>
                  <a:pt x="40538" y="94945"/>
                </a:lnTo>
                <a:lnTo>
                  <a:pt x="43383" y="94234"/>
                </a:lnTo>
                <a:lnTo>
                  <a:pt x="46215" y="93268"/>
                </a:lnTo>
                <a:lnTo>
                  <a:pt x="49072" y="92049"/>
                </a:lnTo>
                <a:lnTo>
                  <a:pt x="53340" y="90424"/>
                </a:lnTo>
                <a:lnTo>
                  <a:pt x="57556" y="88290"/>
                </a:lnTo>
                <a:lnTo>
                  <a:pt x="61722" y="85648"/>
                </a:lnTo>
                <a:lnTo>
                  <a:pt x="65874" y="83007"/>
                </a:lnTo>
                <a:lnTo>
                  <a:pt x="70205" y="80162"/>
                </a:lnTo>
                <a:lnTo>
                  <a:pt x="74676" y="77114"/>
                </a:lnTo>
                <a:lnTo>
                  <a:pt x="87684" y="68312"/>
                </a:lnTo>
                <a:lnTo>
                  <a:pt x="98374" y="60895"/>
                </a:lnTo>
                <a:lnTo>
                  <a:pt x="104698" y="56235"/>
                </a:lnTo>
                <a:lnTo>
                  <a:pt x="108648" y="53086"/>
                </a:lnTo>
                <a:lnTo>
                  <a:pt x="110642" y="49987"/>
                </a:lnTo>
                <a:lnTo>
                  <a:pt x="109016" y="47244"/>
                </a:lnTo>
                <a:lnTo>
                  <a:pt x="106222" y="47548"/>
                </a:lnTo>
                <a:lnTo>
                  <a:pt x="103174" y="48768"/>
                </a:lnTo>
                <a:lnTo>
                  <a:pt x="100482" y="50190"/>
                </a:lnTo>
                <a:lnTo>
                  <a:pt x="96621" y="52425"/>
                </a:lnTo>
                <a:lnTo>
                  <a:pt x="93967" y="53949"/>
                </a:lnTo>
                <a:lnTo>
                  <a:pt x="89509" y="56388"/>
                </a:lnTo>
                <a:lnTo>
                  <a:pt x="86956" y="57708"/>
                </a:lnTo>
                <a:lnTo>
                  <a:pt x="84124" y="59131"/>
                </a:lnTo>
                <a:lnTo>
                  <a:pt x="79451" y="61468"/>
                </a:lnTo>
                <a:lnTo>
                  <a:pt x="76809" y="62484"/>
                </a:lnTo>
                <a:lnTo>
                  <a:pt x="74168" y="63500"/>
                </a:lnTo>
                <a:lnTo>
                  <a:pt x="71526" y="64414"/>
                </a:lnTo>
                <a:lnTo>
                  <a:pt x="68884" y="65227"/>
                </a:lnTo>
                <a:lnTo>
                  <a:pt x="65227" y="65989"/>
                </a:lnTo>
                <a:lnTo>
                  <a:pt x="61556" y="66598"/>
                </a:lnTo>
                <a:lnTo>
                  <a:pt x="57899" y="66751"/>
                </a:lnTo>
                <a:lnTo>
                  <a:pt x="51206" y="66751"/>
                </a:lnTo>
                <a:lnTo>
                  <a:pt x="46126" y="65125"/>
                </a:lnTo>
                <a:lnTo>
                  <a:pt x="42672" y="61874"/>
                </a:lnTo>
                <a:lnTo>
                  <a:pt x="39217" y="58623"/>
                </a:lnTo>
                <a:lnTo>
                  <a:pt x="36880" y="55067"/>
                </a:lnTo>
                <a:lnTo>
                  <a:pt x="35648" y="5120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3357562" y="1570241"/>
            <a:ext cx="155854" cy="108204"/>
          </a:xfrm>
          <a:custGeom>
            <a:avLst/>
            <a:gdLst/>
            <a:ahLst/>
            <a:cxnLst/>
            <a:rect l="l" t="t" r="r" b="b"/>
            <a:pathLst>
              <a:path w="155854" h="108204">
                <a:moveTo>
                  <a:pt x="79501" y="42214"/>
                </a:moveTo>
                <a:lnTo>
                  <a:pt x="78231" y="39370"/>
                </a:lnTo>
                <a:lnTo>
                  <a:pt x="77723" y="36779"/>
                </a:lnTo>
                <a:lnTo>
                  <a:pt x="80924" y="35814"/>
                </a:lnTo>
                <a:lnTo>
                  <a:pt x="85343" y="35356"/>
                </a:lnTo>
                <a:lnTo>
                  <a:pt x="89001" y="35356"/>
                </a:lnTo>
                <a:lnTo>
                  <a:pt x="92392" y="35610"/>
                </a:lnTo>
                <a:lnTo>
                  <a:pt x="101355" y="35654"/>
                </a:lnTo>
                <a:lnTo>
                  <a:pt x="115032" y="34053"/>
                </a:lnTo>
                <a:lnTo>
                  <a:pt x="125882" y="29641"/>
                </a:lnTo>
                <a:lnTo>
                  <a:pt x="132384" y="25641"/>
                </a:lnTo>
                <a:lnTo>
                  <a:pt x="135635" y="20434"/>
                </a:lnTo>
                <a:lnTo>
                  <a:pt x="135635" y="9753"/>
                </a:lnTo>
                <a:lnTo>
                  <a:pt x="134264" y="6502"/>
                </a:lnTo>
                <a:lnTo>
                  <a:pt x="131521" y="4267"/>
                </a:lnTo>
                <a:lnTo>
                  <a:pt x="128777" y="2032"/>
                </a:lnTo>
                <a:lnTo>
                  <a:pt x="125577" y="914"/>
                </a:lnTo>
                <a:lnTo>
                  <a:pt x="115823" y="914"/>
                </a:lnTo>
                <a:lnTo>
                  <a:pt x="108203" y="3860"/>
                </a:lnTo>
                <a:lnTo>
                  <a:pt x="99059" y="9753"/>
                </a:lnTo>
                <a:lnTo>
                  <a:pt x="91193" y="15070"/>
                </a:lnTo>
                <a:lnTo>
                  <a:pt x="81070" y="22611"/>
                </a:lnTo>
                <a:lnTo>
                  <a:pt x="70713" y="31089"/>
                </a:lnTo>
                <a:lnTo>
                  <a:pt x="67665" y="33731"/>
                </a:lnTo>
                <a:lnTo>
                  <a:pt x="64566" y="36474"/>
                </a:lnTo>
                <a:lnTo>
                  <a:pt x="61417" y="39319"/>
                </a:lnTo>
                <a:lnTo>
                  <a:pt x="58267" y="42164"/>
                </a:lnTo>
                <a:lnTo>
                  <a:pt x="55270" y="45008"/>
                </a:lnTo>
                <a:lnTo>
                  <a:pt x="52425" y="47853"/>
                </a:lnTo>
                <a:lnTo>
                  <a:pt x="49174" y="50698"/>
                </a:lnTo>
                <a:lnTo>
                  <a:pt x="46075" y="53543"/>
                </a:lnTo>
                <a:lnTo>
                  <a:pt x="43141" y="56388"/>
                </a:lnTo>
                <a:lnTo>
                  <a:pt x="40182" y="59232"/>
                </a:lnTo>
                <a:lnTo>
                  <a:pt x="37376" y="62077"/>
                </a:lnTo>
                <a:lnTo>
                  <a:pt x="34747" y="64922"/>
                </a:lnTo>
                <a:lnTo>
                  <a:pt x="33934" y="63906"/>
                </a:lnTo>
                <a:lnTo>
                  <a:pt x="32003" y="60350"/>
                </a:lnTo>
                <a:lnTo>
                  <a:pt x="30683" y="56896"/>
                </a:lnTo>
                <a:lnTo>
                  <a:pt x="30225" y="53848"/>
                </a:lnTo>
                <a:lnTo>
                  <a:pt x="30175" y="50495"/>
                </a:lnTo>
                <a:lnTo>
                  <a:pt x="31394" y="47244"/>
                </a:lnTo>
                <a:lnTo>
                  <a:pt x="33223" y="43891"/>
                </a:lnTo>
                <a:lnTo>
                  <a:pt x="35458" y="40843"/>
                </a:lnTo>
                <a:lnTo>
                  <a:pt x="38760" y="37185"/>
                </a:lnTo>
                <a:lnTo>
                  <a:pt x="41909" y="33934"/>
                </a:lnTo>
                <a:lnTo>
                  <a:pt x="44208" y="31394"/>
                </a:lnTo>
                <a:lnTo>
                  <a:pt x="47243" y="28143"/>
                </a:lnTo>
                <a:lnTo>
                  <a:pt x="50025" y="25044"/>
                </a:lnTo>
                <a:lnTo>
                  <a:pt x="52577" y="22098"/>
                </a:lnTo>
                <a:lnTo>
                  <a:pt x="55117" y="19151"/>
                </a:lnTo>
                <a:lnTo>
                  <a:pt x="56387" y="16459"/>
                </a:lnTo>
                <a:lnTo>
                  <a:pt x="56286" y="12750"/>
                </a:lnTo>
                <a:lnTo>
                  <a:pt x="55168" y="9753"/>
                </a:lnTo>
                <a:lnTo>
                  <a:pt x="52628" y="6146"/>
                </a:lnTo>
                <a:lnTo>
                  <a:pt x="48564" y="2692"/>
                </a:lnTo>
                <a:lnTo>
                  <a:pt x="44208" y="609"/>
                </a:lnTo>
                <a:lnTo>
                  <a:pt x="41147" y="0"/>
                </a:lnTo>
                <a:lnTo>
                  <a:pt x="38303" y="0"/>
                </a:lnTo>
                <a:lnTo>
                  <a:pt x="35661" y="1778"/>
                </a:lnTo>
                <a:lnTo>
                  <a:pt x="32613" y="5321"/>
                </a:lnTo>
                <a:lnTo>
                  <a:pt x="29565" y="8864"/>
                </a:lnTo>
                <a:lnTo>
                  <a:pt x="26415" y="13258"/>
                </a:lnTo>
                <a:lnTo>
                  <a:pt x="23164" y="18529"/>
                </a:lnTo>
                <a:lnTo>
                  <a:pt x="20916" y="22377"/>
                </a:lnTo>
                <a:lnTo>
                  <a:pt x="18745" y="26428"/>
                </a:lnTo>
                <a:lnTo>
                  <a:pt x="16611" y="30683"/>
                </a:lnTo>
                <a:lnTo>
                  <a:pt x="14477" y="34937"/>
                </a:lnTo>
                <a:lnTo>
                  <a:pt x="12496" y="39293"/>
                </a:lnTo>
                <a:lnTo>
                  <a:pt x="10667" y="43751"/>
                </a:lnTo>
                <a:lnTo>
                  <a:pt x="7619" y="51054"/>
                </a:lnTo>
                <a:lnTo>
                  <a:pt x="5067" y="58089"/>
                </a:lnTo>
                <a:lnTo>
                  <a:pt x="3047" y="64871"/>
                </a:lnTo>
                <a:lnTo>
                  <a:pt x="1015" y="71666"/>
                </a:lnTo>
                <a:lnTo>
                  <a:pt x="0" y="77076"/>
                </a:lnTo>
                <a:lnTo>
                  <a:pt x="0" y="84975"/>
                </a:lnTo>
                <a:lnTo>
                  <a:pt x="914" y="88125"/>
                </a:lnTo>
                <a:lnTo>
                  <a:pt x="4571" y="92976"/>
                </a:lnTo>
                <a:lnTo>
                  <a:pt x="8839" y="96316"/>
                </a:lnTo>
                <a:lnTo>
                  <a:pt x="11633" y="97739"/>
                </a:lnTo>
                <a:lnTo>
                  <a:pt x="14274" y="98552"/>
                </a:lnTo>
                <a:lnTo>
                  <a:pt x="17373" y="98755"/>
                </a:lnTo>
                <a:lnTo>
                  <a:pt x="20777" y="96215"/>
                </a:lnTo>
                <a:lnTo>
                  <a:pt x="22961" y="93370"/>
                </a:lnTo>
                <a:lnTo>
                  <a:pt x="24688" y="90525"/>
                </a:lnTo>
                <a:lnTo>
                  <a:pt x="27736" y="85648"/>
                </a:lnTo>
                <a:lnTo>
                  <a:pt x="31191" y="80568"/>
                </a:lnTo>
                <a:lnTo>
                  <a:pt x="35051" y="75285"/>
                </a:lnTo>
                <a:lnTo>
                  <a:pt x="38912" y="70002"/>
                </a:lnTo>
                <a:lnTo>
                  <a:pt x="43992" y="64211"/>
                </a:lnTo>
                <a:lnTo>
                  <a:pt x="50291" y="57912"/>
                </a:lnTo>
                <a:lnTo>
                  <a:pt x="75285" y="98145"/>
                </a:lnTo>
                <a:lnTo>
                  <a:pt x="78638" y="102260"/>
                </a:lnTo>
                <a:lnTo>
                  <a:pt x="82308" y="105156"/>
                </a:lnTo>
                <a:lnTo>
                  <a:pt x="87020" y="107442"/>
                </a:lnTo>
                <a:lnTo>
                  <a:pt x="91300" y="108051"/>
                </a:lnTo>
                <a:lnTo>
                  <a:pt x="93878" y="108204"/>
                </a:lnTo>
                <a:lnTo>
                  <a:pt x="96926" y="108204"/>
                </a:lnTo>
                <a:lnTo>
                  <a:pt x="99821" y="107543"/>
                </a:lnTo>
                <a:lnTo>
                  <a:pt x="102565" y="106222"/>
                </a:lnTo>
                <a:lnTo>
                  <a:pt x="105308" y="104902"/>
                </a:lnTo>
                <a:lnTo>
                  <a:pt x="110032" y="102108"/>
                </a:lnTo>
                <a:lnTo>
                  <a:pt x="112775" y="100076"/>
                </a:lnTo>
                <a:lnTo>
                  <a:pt x="115417" y="98450"/>
                </a:lnTo>
                <a:lnTo>
                  <a:pt x="118300" y="96520"/>
                </a:lnTo>
                <a:lnTo>
                  <a:pt x="122072" y="93878"/>
                </a:lnTo>
                <a:lnTo>
                  <a:pt x="125831" y="91236"/>
                </a:lnTo>
                <a:lnTo>
                  <a:pt x="129743" y="88392"/>
                </a:lnTo>
                <a:lnTo>
                  <a:pt x="133807" y="85344"/>
                </a:lnTo>
                <a:lnTo>
                  <a:pt x="135940" y="83820"/>
                </a:lnTo>
                <a:lnTo>
                  <a:pt x="141223" y="79959"/>
                </a:lnTo>
                <a:lnTo>
                  <a:pt x="145999" y="76301"/>
                </a:lnTo>
                <a:lnTo>
                  <a:pt x="150266" y="72847"/>
                </a:lnTo>
                <a:lnTo>
                  <a:pt x="154533" y="69392"/>
                </a:lnTo>
                <a:lnTo>
                  <a:pt x="155854" y="64820"/>
                </a:lnTo>
                <a:lnTo>
                  <a:pt x="153111" y="64312"/>
                </a:lnTo>
                <a:lnTo>
                  <a:pt x="150418" y="65836"/>
                </a:lnTo>
                <a:lnTo>
                  <a:pt x="146608" y="67665"/>
                </a:lnTo>
                <a:lnTo>
                  <a:pt x="143678" y="69218"/>
                </a:lnTo>
                <a:lnTo>
                  <a:pt x="130208" y="75990"/>
                </a:lnTo>
                <a:lnTo>
                  <a:pt x="121615" y="79552"/>
                </a:lnTo>
                <a:lnTo>
                  <a:pt x="117144" y="80975"/>
                </a:lnTo>
                <a:lnTo>
                  <a:pt x="113893" y="81686"/>
                </a:lnTo>
                <a:lnTo>
                  <a:pt x="111861" y="81686"/>
                </a:lnTo>
                <a:lnTo>
                  <a:pt x="107746" y="81076"/>
                </a:lnTo>
                <a:lnTo>
                  <a:pt x="104698" y="78638"/>
                </a:lnTo>
                <a:lnTo>
                  <a:pt x="101701" y="75285"/>
                </a:lnTo>
                <a:lnTo>
                  <a:pt x="99669" y="72542"/>
                </a:lnTo>
                <a:lnTo>
                  <a:pt x="79857" y="42672"/>
                </a:lnTo>
                <a:lnTo>
                  <a:pt x="79501" y="42214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3514227" y="1575116"/>
            <a:ext cx="169164" cy="100888"/>
          </a:xfrm>
          <a:custGeom>
            <a:avLst/>
            <a:gdLst/>
            <a:ahLst/>
            <a:cxnLst/>
            <a:rect l="l" t="t" r="r" b="b"/>
            <a:pathLst>
              <a:path w="169163" h="100888">
                <a:moveTo>
                  <a:pt x="111417" y="25298"/>
                </a:moveTo>
                <a:lnTo>
                  <a:pt x="112775" y="22250"/>
                </a:lnTo>
                <a:lnTo>
                  <a:pt x="114249" y="19202"/>
                </a:lnTo>
                <a:lnTo>
                  <a:pt x="115265" y="15544"/>
                </a:lnTo>
                <a:lnTo>
                  <a:pt x="115519" y="11582"/>
                </a:lnTo>
                <a:lnTo>
                  <a:pt x="115519" y="8127"/>
                </a:lnTo>
                <a:lnTo>
                  <a:pt x="114642" y="5333"/>
                </a:lnTo>
                <a:lnTo>
                  <a:pt x="112928" y="3200"/>
                </a:lnTo>
                <a:lnTo>
                  <a:pt x="108711" y="0"/>
                </a:lnTo>
                <a:lnTo>
                  <a:pt x="105460" y="0"/>
                </a:lnTo>
                <a:lnTo>
                  <a:pt x="103682" y="253"/>
                </a:lnTo>
                <a:lnTo>
                  <a:pt x="99009" y="1269"/>
                </a:lnTo>
                <a:lnTo>
                  <a:pt x="96418" y="3047"/>
                </a:lnTo>
                <a:lnTo>
                  <a:pt x="93573" y="6095"/>
                </a:lnTo>
                <a:lnTo>
                  <a:pt x="91846" y="8331"/>
                </a:lnTo>
                <a:lnTo>
                  <a:pt x="89801" y="11175"/>
                </a:lnTo>
                <a:lnTo>
                  <a:pt x="86664" y="14427"/>
                </a:lnTo>
                <a:lnTo>
                  <a:pt x="79857" y="14325"/>
                </a:lnTo>
                <a:lnTo>
                  <a:pt x="69272" y="14890"/>
                </a:lnTo>
                <a:lnTo>
                  <a:pt x="56477" y="17290"/>
                </a:lnTo>
                <a:lnTo>
                  <a:pt x="44662" y="21572"/>
                </a:lnTo>
                <a:lnTo>
                  <a:pt x="33832" y="27736"/>
                </a:lnTo>
                <a:lnTo>
                  <a:pt x="20795" y="38088"/>
                </a:lnTo>
                <a:lnTo>
                  <a:pt x="12211" y="47303"/>
                </a:lnTo>
                <a:lnTo>
                  <a:pt x="5791" y="56997"/>
                </a:lnTo>
                <a:lnTo>
                  <a:pt x="3962" y="60655"/>
                </a:lnTo>
                <a:lnTo>
                  <a:pt x="2539" y="64211"/>
                </a:lnTo>
                <a:lnTo>
                  <a:pt x="1523" y="67665"/>
                </a:lnTo>
                <a:lnTo>
                  <a:pt x="507" y="71119"/>
                </a:lnTo>
                <a:lnTo>
                  <a:pt x="0" y="74472"/>
                </a:lnTo>
                <a:lnTo>
                  <a:pt x="0" y="78638"/>
                </a:lnTo>
                <a:lnTo>
                  <a:pt x="203" y="84327"/>
                </a:lnTo>
                <a:lnTo>
                  <a:pt x="1676" y="89458"/>
                </a:lnTo>
                <a:lnTo>
                  <a:pt x="4419" y="94030"/>
                </a:lnTo>
                <a:lnTo>
                  <a:pt x="7175" y="98602"/>
                </a:lnTo>
                <a:lnTo>
                  <a:pt x="12293" y="100888"/>
                </a:lnTo>
                <a:lnTo>
                  <a:pt x="22859" y="100888"/>
                </a:lnTo>
                <a:lnTo>
                  <a:pt x="25857" y="100482"/>
                </a:lnTo>
                <a:lnTo>
                  <a:pt x="28803" y="99669"/>
                </a:lnTo>
                <a:lnTo>
                  <a:pt x="31749" y="98856"/>
                </a:lnTo>
                <a:lnTo>
                  <a:pt x="34747" y="97739"/>
                </a:lnTo>
                <a:lnTo>
                  <a:pt x="37795" y="96316"/>
                </a:lnTo>
                <a:lnTo>
                  <a:pt x="39945" y="95252"/>
                </a:lnTo>
                <a:lnTo>
                  <a:pt x="50364" y="88773"/>
                </a:lnTo>
                <a:lnTo>
                  <a:pt x="60667" y="80162"/>
                </a:lnTo>
                <a:lnTo>
                  <a:pt x="59791" y="65023"/>
                </a:lnTo>
                <a:lnTo>
                  <a:pt x="55778" y="65531"/>
                </a:lnTo>
                <a:lnTo>
                  <a:pt x="53035" y="65227"/>
                </a:lnTo>
                <a:lnTo>
                  <a:pt x="50190" y="64820"/>
                </a:lnTo>
                <a:lnTo>
                  <a:pt x="47599" y="63652"/>
                </a:lnTo>
                <a:lnTo>
                  <a:pt x="42925" y="59791"/>
                </a:lnTo>
                <a:lnTo>
                  <a:pt x="41757" y="56692"/>
                </a:lnTo>
                <a:lnTo>
                  <a:pt x="41757" y="52425"/>
                </a:lnTo>
                <a:lnTo>
                  <a:pt x="41909" y="49529"/>
                </a:lnTo>
                <a:lnTo>
                  <a:pt x="42671" y="46634"/>
                </a:lnTo>
                <a:lnTo>
                  <a:pt x="44500" y="40131"/>
                </a:lnTo>
                <a:lnTo>
                  <a:pt x="49174" y="34188"/>
                </a:lnTo>
                <a:lnTo>
                  <a:pt x="56692" y="28803"/>
                </a:lnTo>
                <a:lnTo>
                  <a:pt x="59296" y="27089"/>
                </a:lnTo>
                <a:lnTo>
                  <a:pt x="70750" y="22410"/>
                </a:lnTo>
                <a:lnTo>
                  <a:pt x="84124" y="21031"/>
                </a:lnTo>
                <a:lnTo>
                  <a:pt x="82753" y="23723"/>
                </a:lnTo>
                <a:lnTo>
                  <a:pt x="81991" y="27025"/>
                </a:lnTo>
                <a:lnTo>
                  <a:pt x="81991" y="29870"/>
                </a:lnTo>
                <a:lnTo>
                  <a:pt x="83057" y="32613"/>
                </a:lnTo>
                <a:lnTo>
                  <a:pt x="85343" y="36271"/>
                </a:lnTo>
                <a:lnTo>
                  <a:pt x="87579" y="39319"/>
                </a:lnTo>
                <a:lnTo>
                  <a:pt x="88391" y="42062"/>
                </a:lnTo>
                <a:lnTo>
                  <a:pt x="87782" y="44754"/>
                </a:lnTo>
                <a:lnTo>
                  <a:pt x="85343" y="48209"/>
                </a:lnTo>
                <a:lnTo>
                  <a:pt x="81686" y="51815"/>
                </a:lnTo>
                <a:lnTo>
                  <a:pt x="78282" y="54660"/>
                </a:lnTo>
                <a:lnTo>
                  <a:pt x="74421" y="57505"/>
                </a:lnTo>
                <a:lnTo>
                  <a:pt x="70408" y="60045"/>
                </a:lnTo>
                <a:lnTo>
                  <a:pt x="67551" y="61671"/>
                </a:lnTo>
                <a:lnTo>
                  <a:pt x="64871" y="62991"/>
                </a:lnTo>
                <a:lnTo>
                  <a:pt x="64590" y="76382"/>
                </a:lnTo>
                <a:lnTo>
                  <a:pt x="73495" y="67302"/>
                </a:lnTo>
                <a:lnTo>
                  <a:pt x="81991" y="57911"/>
                </a:lnTo>
                <a:lnTo>
                  <a:pt x="84023" y="55676"/>
                </a:lnTo>
                <a:lnTo>
                  <a:pt x="87642" y="51206"/>
                </a:lnTo>
                <a:lnTo>
                  <a:pt x="91135" y="46837"/>
                </a:lnTo>
                <a:lnTo>
                  <a:pt x="95199" y="46024"/>
                </a:lnTo>
                <a:lnTo>
                  <a:pt x="97535" y="48767"/>
                </a:lnTo>
                <a:lnTo>
                  <a:pt x="98767" y="51714"/>
                </a:lnTo>
                <a:lnTo>
                  <a:pt x="98767" y="54863"/>
                </a:lnTo>
                <a:lnTo>
                  <a:pt x="97789" y="58064"/>
                </a:lnTo>
                <a:lnTo>
                  <a:pt x="96367" y="61112"/>
                </a:lnTo>
                <a:lnTo>
                  <a:pt x="94081" y="64414"/>
                </a:lnTo>
                <a:lnTo>
                  <a:pt x="91897" y="67208"/>
                </a:lnTo>
                <a:lnTo>
                  <a:pt x="89915" y="69799"/>
                </a:lnTo>
                <a:lnTo>
                  <a:pt x="87642" y="73304"/>
                </a:lnTo>
                <a:lnTo>
                  <a:pt x="86055" y="76301"/>
                </a:lnTo>
                <a:lnTo>
                  <a:pt x="84226" y="79755"/>
                </a:lnTo>
                <a:lnTo>
                  <a:pt x="83057" y="83057"/>
                </a:lnTo>
                <a:lnTo>
                  <a:pt x="82308" y="86563"/>
                </a:lnTo>
                <a:lnTo>
                  <a:pt x="82448" y="90677"/>
                </a:lnTo>
                <a:lnTo>
                  <a:pt x="83210" y="93573"/>
                </a:lnTo>
                <a:lnTo>
                  <a:pt x="85394" y="96824"/>
                </a:lnTo>
                <a:lnTo>
                  <a:pt x="89255" y="100075"/>
                </a:lnTo>
                <a:lnTo>
                  <a:pt x="92049" y="100888"/>
                </a:lnTo>
                <a:lnTo>
                  <a:pt x="99771" y="100888"/>
                </a:lnTo>
                <a:lnTo>
                  <a:pt x="103174" y="100329"/>
                </a:lnTo>
                <a:lnTo>
                  <a:pt x="105917" y="99212"/>
                </a:lnTo>
                <a:lnTo>
                  <a:pt x="108661" y="98094"/>
                </a:lnTo>
                <a:lnTo>
                  <a:pt x="111150" y="96723"/>
                </a:lnTo>
                <a:lnTo>
                  <a:pt x="114617" y="94792"/>
                </a:lnTo>
                <a:lnTo>
                  <a:pt x="163677" y="61874"/>
                </a:lnTo>
                <a:lnTo>
                  <a:pt x="165506" y="60655"/>
                </a:lnTo>
                <a:lnTo>
                  <a:pt x="169163" y="57200"/>
                </a:lnTo>
                <a:lnTo>
                  <a:pt x="167030" y="54254"/>
                </a:lnTo>
                <a:lnTo>
                  <a:pt x="164287" y="54762"/>
                </a:lnTo>
                <a:lnTo>
                  <a:pt x="161239" y="56387"/>
                </a:lnTo>
                <a:lnTo>
                  <a:pt x="131978" y="70103"/>
                </a:lnTo>
                <a:lnTo>
                  <a:pt x="131165" y="70307"/>
                </a:lnTo>
                <a:lnTo>
                  <a:pt x="128117" y="71018"/>
                </a:lnTo>
                <a:lnTo>
                  <a:pt x="125425" y="70713"/>
                </a:lnTo>
                <a:lnTo>
                  <a:pt x="124358" y="67970"/>
                </a:lnTo>
                <a:lnTo>
                  <a:pt x="124358" y="64414"/>
                </a:lnTo>
                <a:lnTo>
                  <a:pt x="124866" y="60655"/>
                </a:lnTo>
                <a:lnTo>
                  <a:pt x="125577" y="57607"/>
                </a:lnTo>
                <a:lnTo>
                  <a:pt x="126187" y="54559"/>
                </a:lnTo>
                <a:lnTo>
                  <a:pt x="126491" y="51206"/>
                </a:lnTo>
                <a:lnTo>
                  <a:pt x="126491" y="42265"/>
                </a:lnTo>
                <a:lnTo>
                  <a:pt x="125222" y="38150"/>
                </a:lnTo>
                <a:lnTo>
                  <a:pt x="122681" y="35204"/>
                </a:lnTo>
                <a:lnTo>
                  <a:pt x="120141" y="32257"/>
                </a:lnTo>
                <a:lnTo>
                  <a:pt x="117449" y="29971"/>
                </a:lnTo>
                <a:lnTo>
                  <a:pt x="114617" y="28346"/>
                </a:lnTo>
                <a:lnTo>
                  <a:pt x="113029" y="27889"/>
                </a:lnTo>
                <a:lnTo>
                  <a:pt x="111417" y="25298"/>
                </a:lnTo>
                <a:close/>
              </a:path>
              <a:path w="169163" h="100888">
                <a:moveTo>
                  <a:pt x="62331" y="64007"/>
                </a:moveTo>
                <a:lnTo>
                  <a:pt x="59791" y="65023"/>
                </a:lnTo>
                <a:lnTo>
                  <a:pt x="60667" y="80162"/>
                </a:lnTo>
                <a:lnTo>
                  <a:pt x="64590" y="76382"/>
                </a:lnTo>
                <a:lnTo>
                  <a:pt x="64871" y="62991"/>
                </a:lnTo>
                <a:lnTo>
                  <a:pt x="62331" y="640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3683381" y="1576945"/>
            <a:ext cx="160642" cy="101498"/>
          </a:xfrm>
          <a:custGeom>
            <a:avLst/>
            <a:gdLst/>
            <a:ahLst/>
            <a:cxnLst/>
            <a:rect l="l" t="t" r="r" b="b"/>
            <a:pathLst>
              <a:path w="160642" h="101498">
                <a:moveTo>
                  <a:pt x="115823" y="22707"/>
                </a:moveTo>
                <a:lnTo>
                  <a:pt x="113093" y="25349"/>
                </a:lnTo>
                <a:lnTo>
                  <a:pt x="110642" y="28346"/>
                </a:lnTo>
                <a:lnTo>
                  <a:pt x="108610" y="30987"/>
                </a:lnTo>
                <a:lnTo>
                  <a:pt x="106476" y="33629"/>
                </a:lnTo>
                <a:lnTo>
                  <a:pt x="103123" y="36067"/>
                </a:lnTo>
                <a:lnTo>
                  <a:pt x="100291" y="37490"/>
                </a:lnTo>
                <a:lnTo>
                  <a:pt x="96773" y="38861"/>
                </a:lnTo>
                <a:lnTo>
                  <a:pt x="92468" y="40335"/>
                </a:lnTo>
                <a:lnTo>
                  <a:pt x="89611" y="41147"/>
                </a:lnTo>
                <a:lnTo>
                  <a:pt x="91846" y="38506"/>
                </a:lnTo>
                <a:lnTo>
                  <a:pt x="93725" y="35407"/>
                </a:lnTo>
                <a:lnTo>
                  <a:pt x="95249" y="31851"/>
                </a:lnTo>
                <a:lnTo>
                  <a:pt x="96773" y="28295"/>
                </a:lnTo>
                <a:lnTo>
                  <a:pt x="97739" y="24688"/>
                </a:lnTo>
                <a:lnTo>
                  <a:pt x="98145" y="21031"/>
                </a:lnTo>
                <a:lnTo>
                  <a:pt x="98145" y="12395"/>
                </a:lnTo>
                <a:lnTo>
                  <a:pt x="96215" y="7873"/>
                </a:lnTo>
                <a:lnTo>
                  <a:pt x="92367" y="4724"/>
                </a:lnTo>
                <a:lnTo>
                  <a:pt x="88493" y="1574"/>
                </a:lnTo>
                <a:lnTo>
                  <a:pt x="83210" y="0"/>
                </a:lnTo>
                <a:lnTo>
                  <a:pt x="76517" y="0"/>
                </a:lnTo>
                <a:lnTo>
                  <a:pt x="69366" y="511"/>
                </a:lnTo>
                <a:lnTo>
                  <a:pt x="57139" y="4286"/>
                </a:lnTo>
                <a:lnTo>
                  <a:pt x="46634" y="11734"/>
                </a:lnTo>
                <a:lnTo>
                  <a:pt x="43948" y="14520"/>
                </a:lnTo>
                <a:lnTo>
                  <a:pt x="36822" y="25653"/>
                </a:lnTo>
                <a:lnTo>
                  <a:pt x="34442" y="37795"/>
                </a:lnTo>
                <a:lnTo>
                  <a:pt x="34442" y="44094"/>
                </a:lnTo>
                <a:lnTo>
                  <a:pt x="36728" y="48463"/>
                </a:lnTo>
                <a:lnTo>
                  <a:pt x="41300" y="50901"/>
                </a:lnTo>
                <a:lnTo>
                  <a:pt x="45885" y="53339"/>
                </a:lnTo>
                <a:lnTo>
                  <a:pt x="51003" y="54660"/>
                </a:lnTo>
                <a:lnTo>
                  <a:pt x="56692" y="54863"/>
                </a:lnTo>
                <a:lnTo>
                  <a:pt x="59537" y="54863"/>
                </a:lnTo>
                <a:lnTo>
                  <a:pt x="62293" y="54660"/>
                </a:lnTo>
                <a:lnTo>
                  <a:pt x="64935" y="54254"/>
                </a:lnTo>
                <a:lnTo>
                  <a:pt x="67563" y="53847"/>
                </a:lnTo>
                <a:lnTo>
                  <a:pt x="72250" y="52425"/>
                </a:lnTo>
                <a:lnTo>
                  <a:pt x="68986" y="57099"/>
                </a:lnTo>
                <a:lnTo>
                  <a:pt x="65176" y="61417"/>
                </a:lnTo>
                <a:lnTo>
                  <a:pt x="60807" y="65379"/>
                </a:lnTo>
                <a:lnTo>
                  <a:pt x="56438" y="69341"/>
                </a:lnTo>
                <a:lnTo>
                  <a:pt x="52019" y="72542"/>
                </a:lnTo>
                <a:lnTo>
                  <a:pt x="47548" y="74980"/>
                </a:lnTo>
                <a:lnTo>
                  <a:pt x="42722" y="77165"/>
                </a:lnTo>
                <a:lnTo>
                  <a:pt x="38049" y="78587"/>
                </a:lnTo>
                <a:lnTo>
                  <a:pt x="33527" y="78943"/>
                </a:lnTo>
                <a:lnTo>
                  <a:pt x="30784" y="78943"/>
                </a:lnTo>
                <a:lnTo>
                  <a:pt x="27635" y="78231"/>
                </a:lnTo>
                <a:lnTo>
                  <a:pt x="24091" y="75285"/>
                </a:lnTo>
                <a:lnTo>
                  <a:pt x="24091" y="72085"/>
                </a:lnTo>
                <a:lnTo>
                  <a:pt x="23875" y="69189"/>
                </a:lnTo>
                <a:lnTo>
                  <a:pt x="23774" y="66446"/>
                </a:lnTo>
                <a:lnTo>
                  <a:pt x="23977" y="63601"/>
                </a:lnTo>
                <a:lnTo>
                  <a:pt x="24739" y="60604"/>
                </a:lnTo>
                <a:lnTo>
                  <a:pt x="24993" y="57607"/>
                </a:lnTo>
                <a:lnTo>
                  <a:pt x="23774" y="53492"/>
                </a:lnTo>
                <a:lnTo>
                  <a:pt x="21132" y="51815"/>
                </a:lnTo>
                <a:lnTo>
                  <a:pt x="17271" y="51815"/>
                </a:lnTo>
                <a:lnTo>
                  <a:pt x="14643" y="52273"/>
                </a:lnTo>
                <a:lnTo>
                  <a:pt x="11683" y="53035"/>
                </a:lnTo>
                <a:lnTo>
                  <a:pt x="7619" y="54660"/>
                </a:lnTo>
                <a:lnTo>
                  <a:pt x="3200" y="58978"/>
                </a:lnTo>
                <a:lnTo>
                  <a:pt x="1066" y="61518"/>
                </a:lnTo>
                <a:lnTo>
                  <a:pt x="0" y="65023"/>
                </a:lnTo>
                <a:lnTo>
                  <a:pt x="101" y="71983"/>
                </a:lnTo>
                <a:lnTo>
                  <a:pt x="507" y="74625"/>
                </a:lnTo>
                <a:lnTo>
                  <a:pt x="1523" y="77419"/>
                </a:lnTo>
                <a:lnTo>
                  <a:pt x="2743" y="81076"/>
                </a:lnTo>
                <a:lnTo>
                  <a:pt x="5283" y="84429"/>
                </a:lnTo>
                <a:lnTo>
                  <a:pt x="9143" y="87477"/>
                </a:lnTo>
                <a:lnTo>
                  <a:pt x="13004" y="90525"/>
                </a:lnTo>
                <a:lnTo>
                  <a:pt x="18910" y="92049"/>
                </a:lnTo>
                <a:lnTo>
                  <a:pt x="33121" y="92049"/>
                </a:lnTo>
                <a:lnTo>
                  <a:pt x="41160" y="89712"/>
                </a:lnTo>
                <a:lnTo>
                  <a:pt x="50901" y="85039"/>
                </a:lnTo>
                <a:lnTo>
                  <a:pt x="57593" y="80848"/>
                </a:lnTo>
                <a:lnTo>
                  <a:pt x="65905" y="73209"/>
                </a:lnTo>
                <a:lnTo>
                  <a:pt x="74748" y="62617"/>
                </a:lnTo>
                <a:lnTo>
                  <a:pt x="74777" y="42570"/>
                </a:lnTo>
                <a:lnTo>
                  <a:pt x="71170" y="41046"/>
                </a:lnTo>
                <a:lnTo>
                  <a:pt x="69037" y="37795"/>
                </a:lnTo>
                <a:lnTo>
                  <a:pt x="66903" y="34543"/>
                </a:lnTo>
                <a:lnTo>
                  <a:pt x="65735" y="30987"/>
                </a:lnTo>
                <a:lnTo>
                  <a:pt x="65531" y="27127"/>
                </a:lnTo>
                <a:lnTo>
                  <a:pt x="65531" y="21742"/>
                </a:lnTo>
                <a:lnTo>
                  <a:pt x="66801" y="18033"/>
                </a:lnTo>
                <a:lnTo>
                  <a:pt x="69341" y="15087"/>
                </a:lnTo>
                <a:lnTo>
                  <a:pt x="71881" y="12141"/>
                </a:lnTo>
                <a:lnTo>
                  <a:pt x="74675" y="10261"/>
                </a:lnTo>
                <a:lnTo>
                  <a:pt x="77723" y="9448"/>
                </a:lnTo>
                <a:lnTo>
                  <a:pt x="79400" y="8991"/>
                </a:lnTo>
                <a:lnTo>
                  <a:pt x="82346" y="8889"/>
                </a:lnTo>
                <a:lnTo>
                  <a:pt x="85343" y="9753"/>
                </a:lnTo>
                <a:lnTo>
                  <a:pt x="88849" y="12801"/>
                </a:lnTo>
                <a:lnTo>
                  <a:pt x="90525" y="16459"/>
                </a:lnTo>
                <a:lnTo>
                  <a:pt x="90474" y="20777"/>
                </a:lnTo>
                <a:lnTo>
                  <a:pt x="90220" y="23774"/>
                </a:lnTo>
                <a:lnTo>
                  <a:pt x="89611" y="27228"/>
                </a:lnTo>
                <a:lnTo>
                  <a:pt x="88341" y="30581"/>
                </a:lnTo>
                <a:lnTo>
                  <a:pt x="86410" y="33832"/>
                </a:lnTo>
                <a:lnTo>
                  <a:pt x="84480" y="37083"/>
                </a:lnTo>
                <a:lnTo>
                  <a:pt x="84124" y="49072"/>
                </a:lnTo>
                <a:lnTo>
                  <a:pt x="86575" y="48463"/>
                </a:lnTo>
                <a:lnTo>
                  <a:pt x="89153" y="47802"/>
                </a:lnTo>
                <a:lnTo>
                  <a:pt x="91909" y="47091"/>
                </a:lnTo>
                <a:lnTo>
                  <a:pt x="94640" y="46380"/>
                </a:lnTo>
                <a:lnTo>
                  <a:pt x="97332" y="45618"/>
                </a:lnTo>
                <a:lnTo>
                  <a:pt x="99974" y="44805"/>
                </a:lnTo>
                <a:lnTo>
                  <a:pt x="97637" y="48463"/>
                </a:lnTo>
                <a:lnTo>
                  <a:pt x="94386" y="53339"/>
                </a:lnTo>
                <a:lnTo>
                  <a:pt x="92760" y="56083"/>
                </a:lnTo>
                <a:lnTo>
                  <a:pt x="91135" y="59131"/>
                </a:lnTo>
                <a:lnTo>
                  <a:pt x="89153" y="62788"/>
                </a:lnTo>
                <a:lnTo>
                  <a:pt x="87185" y="66446"/>
                </a:lnTo>
                <a:lnTo>
                  <a:pt x="85140" y="70510"/>
                </a:lnTo>
                <a:lnTo>
                  <a:pt x="83413" y="74371"/>
                </a:lnTo>
                <a:lnTo>
                  <a:pt x="81991" y="78028"/>
                </a:lnTo>
                <a:lnTo>
                  <a:pt x="80568" y="81686"/>
                </a:lnTo>
                <a:lnTo>
                  <a:pt x="79857" y="84632"/>
                </a:lnTo>
                <a:lnTo>
                  <a:pt x="80009" y="89306"/>
                </a:lnTo>
                <a:lnTo>
                  <a:pt x="80467" y="92049"/>
                </a:lnTo>
                <a:lnTo>
                  <a:pt x="82346" y="96418"/>
                </a:lnTo>
                <a:lnTo>
                  <a:pt x="86207" y="100482"/>
                </a:lnTo>
                <a:lnTo>
                  <a:pt x="89204" y="101498"/>
                </a:lnTo>
                <a:lnTo>
                  <a:pt x="97942" y="101498"/>
                </a:lnTo>
                <a:lnTo>
                  <a:pt x="103530" y="99669"/>
                </a:lnTo>
                <a:lnTo>
                  <a:pt x="110032" y="96011"/>
                </a:lnTo>
                <a:lnTo>
                  <a:pt x="114208" y="93329"/>
                </a:lnTo>
                <a:lnTo>
                  <a:pt x="123333" y="85640"/>
                </a:lnTo>
                <a:lnTo>
                  <a:pt x="133807" y="74675"/>
                </a:lnTo>
                <a:lnTo>
                  <a:pt x="151485" y="54863"/>
                </a:lnTo>
                <a:lnTo>
                  <a:pt x="154343" y="51612"/>
                </a:lnTo>
                <a:lnTo>
                  <a:pt x="156565" y="49021"/>
                </a:lnTo>
                <a:lnTo>
                  <a:pt x="160642" y="42976"/>
                </a:lnTo>
                <a:lnTo>
                  <a:pt x="158191" y="40233"/>
                </a:lnTo>
                <a:lnTo>
                  <a:pt x="155460" y="40639"/>
                </a:lnTo>
                <a:lnTo>
                  <a:pt x="151790" y="43484"/>
                </a:lnTo>
                <a:lnTo>
                  <a:pt x="149059" y="45923"/>
                </a:lnTo>
                <a:lnTo>
                  <a:pt x="145402" y="49377"/>
                </a:lnTo>
                <a:lnTo>
                  <a:pt x="140525" y="53847"/>
                </a:lnTo>
                <a:lnTo>
                  <a:pt x="136550" y="57353"/>
                </a:lnTo>
                <a:lnTo>
                  <a:pt x="133502" y="59893"/>
                </a:lnTo>
                <a:lnTo>
                  <a:pt x="130467" y="62433"/>
                </a:lnTo>
                <a:lnTo>
                  <a:pt x="127507" y="64007"/>
                </a:lnTo>
                <a:lnTo>
                  <a:pt x="124675" y="64617"/>
                </a:lnTo>
                <a:lnTo>
                  <a:pt x="123443" y="64922"/>
                </a:lnTo>
                <a:lnTo>
                  <a:pt x="120599" y="64922"/>
                </a:lnTo>
                <a:lnTo>
                  <a:pt x="117246" y="62382"/>
                </a:lnTo>
                <a:lnTo>
                  <a:pt x="116751" y="59131"/>
                </a:lnTo>
                <a:lnTo>
                  <a:pt x="116751" y="56286"/>
                </a:lnTo>
                <a:lnTo>
                  <a:pt x="117246" y="53441"/>
                </a:lnTo>
                <a:lnTo>
                  <a:pt x="118262" y="50596"/>
                </a:lnTo>
                <a:lnTo>
                  <a:pt x="119278" y="47751"/>
                </a:lnTo>
                <a:lnTo>
                  <a:pt x="120510" y="45008"/>
                </a:lnTo>
                <a:lnTo>
                  <a:pt x="121919" y="42367"/>
                </a:lnTo>
                <a:lnTo>
                  <a:pt x="123088" y="39877"/>
                </a:lnTo>
                <a:lnTo>
                  <a:pt x="124104" y="37236"/>
                </a:lnTo>
                <a:lnTo>
                  <a:pt x="124358" y="34442"/>
                </a:lnTo>
                <a:lnTo>
                  <a:pt x="124053" y="30784"/>
                </a:lnTo>
                <a:lnTo>
                  <a:pt x="122935" y="28041"/>
                </a:lnTo>
                <a:lnTo>
                  <a:pt x="121310" y="25450"/>
                </a:lnTo>
                <a:lnTo>
                  <a:pt x="118465" y="22402"/>
                </a:lnTo>
                <a:lnTo>
                  <a:pt x="115823" y="22707"/>
                </a:lnTo>
                <a:close/>
              </a:path>
              <a:path w="160642" h="101498">
                <a:moveTo>
                  <a:pt x="84124" y="49072"/>
                </a:moveTo>
                <a:lnTo>
                  <a:pt x="84480" y="37083"/>
                </a:lnTo>
                <a:lnTo>
                  <a:pt x="82308" y="39928"/>
                </a:lnTo>
                <a:lnTo>
                  <a:pt x="79857" y="42367"/>
                </a:lnTo>
                <a:lnTo>
                  <a:pt x="74777" y="42570"/>
                </a:lnTo>
                <a:lnTo>
                  <a:pt x="74748" y="62617"/>
                </a:lnTo>
                <a:lnTo>
                  <a:pt x="84124" y="49072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2002123" y="1900335"/>
            <a:ext cx="148142" cy="175869"/>
          </a:xfrm>
          <a:custGeom>
            <a:avLst/>
            <a:gdLst/>
            <a:ahLst/>
            <a:cxnLst/>
            <a:rect l="l" t="t" r="r" b="b"/>
            <a:pathLst>
              <a:path w="148142" h="175869">
                <a:moveTo>
                  <a:pt x="55321" y="33680"/>
                </a:moveTo>
                <a:lnTo>
                  <a:pt x="41715" y="25732"/>
                </a:lnTo>
                <a:lnTo>
                  <a:pt x="30978" y="17586"/>
                </a:lnTo>
                <a:lnTo>
                  <a:pt x="22661" y="9008"/>
                </a:lnTo>
                <a:lnTo>
                  <a:pt x="16764" y="0"/>
                </a:lnTo>
                <a:lnTo>
                  <a:pt x="18491" y="41202"/>
                </a:lnTo>
                <a:lnTo>
                  <a:pt x="27584" y="51511"/>
                </a:lnTo>
                <a:lnTo>
                  <a:pt x="35048" y="58056"/>
                </a:lnTo>
                <a:lnTo>
                  <a:pt x="45582" y="64661"/>
                </a:lnTo>
                <a:lnTo>
                  <a:pt x="57322" y="69378"/>
                </a:lnTo>
                <a:lnTo>
                  <a:pt x="70270" y="72208"/>
                </a:lnTo>
                <a:lnTo>
                  <a:pt x="84429" y="73152"/>
                </a:lnTo>
                <a:lnTo>
                  <a:pt x="88696" y="73152"/>
                </a:lnTo>
                <a:lnTo>
                  <a:pt x="92354" y="72948"/>
                </a:lnTo>
                <a:lnTo>
                  <a:pt x="96012" y="72593"/>
                </a:lnTo>
                <a:lnTo>
                  <a:pt x="100649" y="45952"/>
                </a:lnTo>
                <a:lnTo>
                  <a:pt x="87822" y="44214"/>
                </a:lnTo>
                <a:lnTo>
                  <a:pt x="75992" y="41589"/>
                </a:lnTo>
                <a:lnTo>
                  <a:pt x="65158" y="38078"/>
                </a:lnTo>
                <a:lnTo>
                  <a:pt x="55321" y="33680"/>
                </a:lnTo>
                <a:close/>
              </a:path>
              <a:path w="148142" h="175869">
                <a:moveTo>
                  <a:pt x="252171" y="-61772"/>
                </a:moveTo>
                <a:lnTo>
                  <a:pt x="248107" y="-59740"/>
                </a:lnTo>
                <a:lnTo>
                  <a:pt x="246837" y="-58978"/>
                </a:lnTo>
                <a:lnTo>
                  <a:pt x="243840" y="-57607"/>
                </a:lnTo>
                <a:lnTo>
                  <a:pt x="241198" y="-56184"/>
                </a:lnTo>
                <a:lnTo>
                  <a:pt x="238709" y="-54813"/>
                </a:lnTo>
                <a:lnTo>
                  <a:pt x="234035" y="-52171"/>
                </a:lnTo>
                <a:lnTo>
                  <a:pt x="229815" y="-51203"/>
                </a:lnTo>
                <a:lnTo>
                  <a:pt x="219437" y="-60729"/>
                </a:lnTo>
                <a:lnTo>
                  <a:pt x="208930" y="-68936"/>
                </a:lnTo>
                <a:lnTo>
                  <a:pt x="198293" y="-75825"/>
                </a:lnTo>
                <a:lnTo>
                  <a:pt x="187527" y="-81396"/>
                </a:lnTo>
                <a:lnTo>
                  <a:pt x="176631" y="-85648"/>
                </a:lnTo>
                <a:lnTo>
                  <a:pt x="158335" y="-90660"/>
                </a:lnTo>
                <a:lnTo>
                  <a:pt x="145805" y="-92956"/>
                </a:lnTo>
                <a:lnTo>
                  <a:pt x="133260" y="-94333"/>
                </a:lnTo>
                <a:lnTo>
                  <a:pt x="120700" y="-94792"/>
                </a:lnTo>
                <a:lnTo>
                  <a:pt x="116670" y="-94758"/>
                </a:lnTo>
                <a:lnTo>
                  <a:pt x="101914" y="-93995"/>
                </a:lnTo>
                <a:lnTo>
                  <a:pt x="88060" y="-92233"/>
                </a:lnTo>
                <a:lnTo>
                  <a:pt x="75107" y="-89471"/>
                </a:lnTo>
                <a:lnTo>
                  <a:pt x="63055" y="-85709"/>
                </a:lnTo>
                <a:lnTo>
                  <a:pt x="51905" y="-80948"/>
                </a:lnTo>
                <a:lnTo>
                  <a:pt x="41656" y="-75187"/>
                </a:lnTo>
                <a:lnTo>
                  <a:pt x="32308" y="-68427"/>
                </a:lnTo>
                <a:lnTo>
                  <a:pt x="18888" y="-55714"/>
                </a:lnTo>
                <a:lnTo>
                  <a:pt x="10627" y="-44960"/>
                </a:lnTo>
                <a:lnTo>
                  <a:pt x="4724" y="-33818"/>
                </a:lnTo>
                <a:lnTo>
                  <a:pt x="1181" y="-22285"/>
                </a:lnTo>
                <a:lnTo>
                  <a:pt x="0" y="-10363"/>
                </a:lnTo>
                <a:lnTo>
                  <a:pt x="101" y="-5791"/>
                </a:lnTo>
                <a:lnTo>
                  <a:pt x="1231" y="3657"/>
                </a:lnTo>
                <a:lnTo>
                  <a:pt x="5695" y="19101"/>
                </a:lnTo>
                <a:lnTo>
                  <a:pt x="11194" y="30399"/>
                </a:lnTo>
                <a:lnTo>
                  <a:pt x="18491" y="41202"/>
                </a:lnTo>
                <a:lnTo>
                  <a:pt x="16764" y="0"/>
                </a:lnTo>
                <a:lnTo>
                  <a:pt x="15341" y="-3047"/>
                </a:lnTo>
                <a:lnTo>
                  <a:pt x="14274" y="-5994"/>
                </a:lnTo>
                <a:lnTo>
                  <a:pt x="13563" y="-8839"/>
                </a:lnTo>
                <a:lnTo>
                  <a:pt x="12852" y="-11683"/>
                </a:lnTo>
                <a:lnTo>
                  <a:pt x="12496" y="-14427"/>
                </a:lnTo>
                <a:lnTo>
                  <a:pt x="12496" y="-17068"/>
                </a:lnTo>
                <a:lnTo>
                  <a:pt x="13512" y="-24079"/>
                </a:lnTo>
                <a:lnTo>
                  <a:pt x="18498" y="-34173"/>
                </a:lnTo>
                <a:lnTo>
                  <a:pt x="27160" y="-43020"/>
                </a:lnTo>
                <a:lnTo>
                  <a:pt x="39624" y="-51206"/>
                </a:lnTo>
                <a:lnTo>
                  <a:pt x="54699" y="-57172"/>
                </a:lnTo>
                <a:lnTo>
                  <a:pt x="66768" y="-59784"/>
                </a:lnTo>
                <a:lnTo>
                  <a:pt x="80539" y="-61351"/>
                </a:lnTo>
                <a:lnTo>
                  <a:pt x="96012" y="-61874"/>
                </a:lnTo>
                <a:lnTo>
                  <a:pt x="107156" y="-61525"/>
                </a:lnTo>
                <a:lnTo>
                  <a:pt x="119365" y="-60444"/>
                </a:lnTo>
                <a:lnTo>
                  <a:pt x="132367" y="-58630"/>
                </a:lnTo>
                <a:lnTo>
                  <a:pt x="146164" y="-56083"/>
                </a:lnTo>
                <a:lnTo>
                  <a:pt x="157888" y="-53096"/>
                </a:lnTo>
                <a:lnTo>
                  <a:pt x="169351" y="-49098"/>
                </a:lnTo>
                <a:lnTo>
                  <a:pt x="180994" y="-43996"/>
                </a:lnTo>
                <a:lnTo>
                  <a:pt x="192819" y="-37790"/>
                </a:lnTo>
                <a:lnTo>
                  <a:pt x="204825" y="-30479"/>
                </a:lnTo>
                <a:lnTo>
                  <a:pt x="201790" y="-28041"/>
                </a:lnTo>
                <a:lnTo>
                  <a:pt x="198678" y="-25450"/>
                </a:lnTo>
                <a:lnTo>
                  <a:pt x="195529" y="-22707"/>
                </a:lnTo>
                <a:lnTo>
                  <a:pt x="192379" y="-19964"/>
                </a:lnTo>
                <a:lnTo>
                  <a:pt x="189179" y="-17068"/>
                </a:lnTo>
                <a:lnTo>
                  <a:pt x="185940" y="-14020"/>
                </a:lnTo>
                <a:lnTo>
                  <a:pt x="184683" y="-12841"/>
                </a:lnTo>
                <a:lnTo>
                  <a:pt x="175790" y="-4178"/>
                </a:lnTo>
                <a:lnTo>
                  <a:pt x="166962" y="4978"/>
                </a:lnTo>
                <a:lnTo>
                  <a:pt x="158191" y="14630"/>
                </a:lnTo>
                <a:lnTo>
                  <a:pt x="156388" y="16688"/>
                </a:lnTo>
                <a:lnTo>
                  <a:pt x="148142" y="26493"/>
                </a:lnTo>
                <a:lnTo>
                  <a:pt x="143573" y="67056"/>
                </a:lnTo>
                <a:lnTo>
                  <a:pt x="145084" y="64008"/>
                </a:lnTo>
                <a:lnTo>
                  <a:pt x="148539" y="62585"/>
                </a:lnTo>
                <a:lnTo>
                  <a:pt x="152349" y="60960"/>
                </a:lnTo>
                <a:lnTo>
                  <a:pt x="156514" y="59131"/>
                </a:lnTo>
                <a:lnTo>
                  <a:pt x="160680" y="57302"/>
                </a:lnTo>
                <a:lnTo>
                  <a:pt x="164896" y="55372"/>
                </a:lnTo>
                <a:lnTo>
                  <a:pt x="169164" y="53340"/>
                </a:lnTo>
                <a:lnTo>
                  <a:pt x="172212" y="51714"/>
                </a:lnTo>
                <a:lnTo>
                  <a:pt x="175272" y="50088"/>
                </a:lnTo>
                <a:lnTo>
                  <a:pt x="178308" y="48463"/>
                </a:lnTo>
                <a:lnTo>
                  <a:pt x="181356" y="46837"/>
                </a:lnTo>
                <a:lnTo>
                  <a:pt x="184200" y="45212"/>
                </a:lnTo>
                <a:lnTo>
                  <a:pt x="186842" y="43586"/>
                </a:lnTo>
                <a:lnTo>
                  <a:pt x="193751" y="39522"/>
                </a:lnTo>
                <a:lnTo>
                  <a:pt x="199542" y="35610"/>
                </a:lnTo>
                <a:lnTo>
                  <a:pt x="204216" y="31851"/>
                </a:lnTo>
                <a:lnTo>
                  <a:pt x="208889" y="28092"/>
                </a:lnTo>
                <a:lnTo>
                  <a:pt x="211226" y="25095"/>
                </a:lnTo>
                <a:lnTo>
                  <a:pt x="211226" y="22860"/>
                </a:lnTo>
                <a:lnTo>
                  <a:pt x="208889" y="19507"/>
                </a:lnTo>
                <a:lnTo>
                  <a:pt x="205892" y="19812"/>
                </a:lnTo>
                <a:lnTo>
                  <a:pt x="202590" y="22047"/>
                </a:lnTo>
                <a:lnTo>
                  <a:pt x="198132" y="24892"/>
                </a:lnTo>
                <a:lnTo>
                  <a:pt x="195427" y="26517"/>
                </a:lnTo>
                <a:lnTo>
                  <a:pt x="192481" y="28346"/>
                </a:lnTo>
                <a:lnTo>
                  <a:pt x="189534" y="30175"/>
                </a:lnTo>
                <a:lnTo>
                  <a:pt x="186232" y="32004"/>
                </a:lnTo>
                <a:lnTo>
                  <a:pt x="182575" y="33832"/>
                </a:lnTo>
                <a:lnTo>
                  <a:pt x="178917" y="35661"/>
                </a:lnTo>
                <a:lnTo>
                  <a:pt x="174853" y="37439"/>
                </a:lnTo>
                <a:lnTo>
                  <a:pt x="170383" y="39166"/>
                </a:lnTo>
                <a:lnTo>
                  <a:pt x="165912" y="40894"/>
                </a:lnTo>
                <a:lnTo>
                  <a:pt x="160934" y="42570"/>
                </a:lnTo>
                <a:lnTo>
                  <a:pt x="155448" y="44196"/>
                </a:lnTo>
                <a:lnTo>
                  <a:pt x="156972" y="41757"/>
                </a:lnTo>
                <a:lnTo>
                  <a:pt x="159530" y="37678"/>
                </a:lnTo>
                <a:lnTo>
                  <a:pt x="166668" y="27320"/>
                </a:lnTo>
                <a:lnTo>
                  <a:pt x="174650" y="17068"/>
                </a:lnTo>
                <a:lnTo>
                  <a:pt x="178108" y="12951"/>
                </a:lnTo>
                <a:lnTo>
                  <a:pt x="186640" y="3418"/>
                </a:lnTo>
                <a:lnTo>
                  <a:pt x="195389" y="-5486"/>
                </a:lnTo>
                <a:lnTo>
                  <a:pt x="198628" y="-8940"/>
                </a:lnTo>
                <a:lnTo>
                  <a:pt x="205282" y="-15087"/>
                </a:lnTo>
                <a:lnTo>
                  <a:pt x="211848" y="-20827"/>
                </a:lnTo>
                <a:lnTo>
                  <a:pt x="214884" y="-23469"/>
                </a:lnTo>
                <a:lnTo>
                  <a:pt x="225133" y="-15278"/>
                </a:lnTo>
                <a:lnTo>
                  <a:pt x="234018" y="-6182"/>
                </a:lnTo>
                <a:lnTo>
                  <a:pt x="241096" y="3505"/>
                </a:lnTo>
                <a:lnTo>
                  <a:pt x="245556" y="12291"/>
                </a:lnTo>
                <a:lnTo>
                  <a:pt x="249069" y="24438"/>
                </a:lnTo>
                <a:lnTo>
                  <a:pt x="250240" y="37795"/>
                </a:lnTo>
                <a:lnTo>
                  <a:pt x="249670" y="47876"/>
                </a:lnTo>
                <a:lnTo>
                  <a:pt x="247108" y="60623"/>
                </a:lnTo>
                <a:lnTo>
                  <a:pt x="242489" y="72462"/>
                </a:lnTo>
                <a:lnTo>
                  <a:pt x="235811" y="83395"/>
                </a:lnTo>
                <a:lnTo>
                  <a:pt x="227076" y="93421"/>
                </a:lnTo>
                <a:lnTo>
                  <a:pt x="217598" y="101391"/>
                </a:lnTo>
                <a:lnTo>
                  <a:pt x="206781" y="107838"/>
                </a:lnTo>
                <a:lnTo>
                  <a:pt x="194951" y="112444"/>
                </a:lnTo>
                <a:lnTo>
                  <a:pt x="182107" y="115207"/>
                </a:lnTo>
                <a:lnTo>
                  <a:pt x="168249" y="116128"/>
                </a:lnTo>
                <a:lnTo>
                  <a:pt x="163372" y="116128"/>
                </a:lnTo>
                <a:lnTo>
                  <a:pt x="160629" y="115824"/>
                </a:lnTo>
                <a:lnTo>
                  <a:pt x="154330" y="115214"/>
                </a:lnTo>
                <a:lnTo>
                  <a:pt x="148539" y="113639"/>
                </a:lnTo>
                <a:lnTo>
                  <a:pt x="143256" y="111099"/>
                </a:lnTo>
                <a:lnTo>
                  <a:pt x="137972" y="108559"/>
                </a:lnTo>
                <a:lnTo>
                  <a:pt x="135331" y="104241"/>
                </a:lnTo>
                <a:lnTo>
                  <a:pt x="135331" y="95910"/>
                </a:lnTo>
                <a:lnTo>
                  <a:pt x="135648" y="93319"/>
                </a:lnTo>
                <a:lnTo>
                  <a:pt x="136245" y="90373"/>
                </a:lnTo>
                <a:lnTo>
                  <a:pt x="136855" y="87426"/>
                </a:lnTo>
                <a:lnTo>
                  <a:pt x="137566" y="84328"/>
                </a:lnTo>
                <a:lnTo>
                  <a:pt x="138379" y="81076"/>
                </a:lnTo>
                <a:lnTo>
                  <a:pt x="140310" y="36475"/>
                </a:lnTo>
                <a:lnTo>
                  <a:pt x="132892" y="46634"/>
                </a:lnTo>
                <a:lnTo>
                  <a:pt x="129290" y="46770"/>
                </a:lnTo>
                <a:lnTo>
                  <a:pt x="114471" y="46804"/>
                </a:lnTo>
                <a:lnTo>
                  <a:pt x="100649" y="45952"/>
                </a:lnTo>
                <a:lnTo>
                  <a:pt x="96012" y="72593"/>
                </a:lnTo>
                <a:lnTo>
                  <a:pt x="99682" y="72085"/>
                </a:lnTo>
                <a:lnTo>
                  <a:pt x="103339" y="71577"/>
                </a:lnTo>
                <a:lnTo>
                  <a:pt x="106578" y="71018"/>
                </a:lnTo>
                <a:lnTo>
                  <a:pt x="109423" y="70408"/>
                </a:lnTo>
                <a:lnTo>
                  <a:pt x="112890" y="69799"/>
                </a:lnTo>
                <a:lnTo>
                  <a:pt x="115671" y="69240"/>
                </a:lnTo>
                <a:lnTo>
                  <a:pt x="117805" y="68732"/>
                </a:lnTo>
                <a:lnTo>
                  <a:pt x="121615" y="67970"/>
                </a:lnTo>
                <a:lnTo>
                  <a:pt x="119329" y="72034"/>
                </a:lnTo>
                <a:lnTo>
                  <a:pt x="117805" y="74676"/>
                </a:lnTo>
                <a:lnTo>
                  <a:pt x="116281" y="77317"/>
                </a:lnTo>
                <a:lnTo>
                  <a:pt x="114808" y="80162"/>
                </a:lnTo>
                <a:lnTo>
                  <a:pt x="113398" y="83210"/>
                </a:lnTo>
                <a:lnTo>
                  <a:pt x="111455" y="86563"/>
                </a:lnTo>
                <a:lnTo>
                  <a:pt x="109829" y="90220"/>
                </a:lnTo>
                <a:lnTo>
                  <a:pt x="108204" y="94183"/>
                </a:lnTo>
                <a:lnTo>
                  <a:pt x="106578" y="98044"/>
                </a:lnTo>
                <a:lnTo>
                  <a:pt x="105206" y="101803"/>
                </a:lnTo>
                <a:lnTo>
                  <a:pt x="104089" y="105460"/>
                </a:lnTo>
                <a:lnTo>
                  <a:pt x="102971" y="109118"/>
                </a:lnTo>
                <a:lnTo>
                  <a:pt x="102412" y="112369"/>
                </a:lnTo>
                <a:lnTo>
                  <a:pt x="102412" y="125374"/>
                </a:lnTo>
                <a:lnTo>
                  <a:pt x="106121" y="132130"/>
                </a:lnTo>
                <a:lnTo>
                  <a:pt x="113538" y="135483"/>
                </a:lnTo>
                <a:lnTo>
                  <a:pt x="125511" y="139279"/>
                </a:lnTo>
                <a:lnTo>
                  <a:pt x="138684" y="140512"/>
                </a:lnTo>
                <a:lnTo>
                  <a:pt x="144576" y="140512"/>
                </a:lnTo>
                <a:lnTo>
                  <a:pt x="150672" y="140055"/>
                </a:lnTo>
                <a:lnTo>
                  <a:pt x="156972" y="139141"/>
                </a:lnTo>
                <a:lnTo>
                  <a:pt x="163271" y="138226"/>
                </a:lnTo>
                <a:lnTo>
                  <a:pt x="169570" y="136855"/>
                </a:lnTo>
                <a:lnTo>
                  <a:pt x="175882" y="135026"/>
                </a:lnTo>
                <a:lnTo>
                  <a:pt x="193283" y="128994"/>
                </a:lnTo>
                <a:lnTo>
                  <a:pt x="204564" y="123519"/>
                </a:lnTo>
                <a:lnTo>
                  <a:pt x="215482" y="116907"/>
                </a:lnTo>
                <a:lnTo>
                  <a:pt x="226038" y="109161"/>
                </a:lnTo>
                <a:lnTo>
                  <a:pt x="236232" y="100279"/>
                </a:lnTo>
                <a:lnTo>
                  <a:pt x="244142" y="91723"/>
                </a:lnTo>
                <a:lnTo>
                  <a:pt x="251167" y="81495"/>
                </a:lnTo>
                <a:lnTo>
                  <a:pt x="256633" y="70226"/>
                </a:lnTo>
                <a:lnTo>
                  <a:pt x="260538" y="57917"/>
                </a:lnTo>
                <a:lnTo>
                  <a:pt x="262883" y="44566"/>
                </a:lnTo>
                <a:lnTo>
                  <a:pt x="263664" y="30175"/>
                </a:lnTo>
                <a:lnTo>
                  <a:pt x="263459" y="24202"/>
                </a:lnTo>
                <a:lnTo>
                  <a:pt x="261842" y="11831"/>
                </a:lnTo>
                <a:lnTo>
                  <a:pt x="258622" y="-1219"/>
                </a:lnTo>
                <a:lnTo>
                  <a:pt x="254377" y="-12624"/>
                </a:lnTo>
                <a:lnTo>
                  <a:pt x="248559" y="-23923"/>
                </a:lnTo>
                <a:lnTo>
                  <a:pt x="241096" y="-35356"/>
                </a:lnTo>
                <a:lnTo>
                  <a:pt x="237134" y="-40538"/>
                </a:lnTo>
                <a:lnTo>
                  <a:pt x="241706" y="-43484"/>
                </a:lnTo>
                <a:lnTo>
                  <a:pt x="245364" y="-45516"/>
                </a:lnTo>
                <a:lnTo>
                  <a:pt x="249478" y="-47650"/>
                </a:lnTo>
                <a:lnTo>
                  <a:pt x="252171" y="-48971"/>
                </a:lnTo>
                <a:lnTo>
                  <a:pt x="255422" y="-50596"/>
                </a:lnTo>
                <a:lnTo>
                  <a:pt x="258673" y="-52222"/>
                </a:lnTo>
                <a:lnTo>
                  <a:pt x="261531" y="-53593"/>
                </a:lnTo>
                <a:lnTo>
                  <a:pt x="266407" y="-55829"/>
                </a:lnTo>
                <a:lnTo>
                  <a:pt x="270865" y="-58826"/>
                </a:lnTo>
                <a:lnTo>
                  <a:pt x="272491" y="-61366"/>
                </a:lnTo>
                <a:lnTo>
                  <a:pt x="272084" y="-64515"/>
                </a:lnTo>
                <a:lnTo>
                  <a:pt x="269036" y="-67055"/>
                </a:lnTo>
                <a:lnTo>
                  <a:pt x="265379" y="-67055"/>
                </a:lnTo>
                <a:lnTo>
                  <a:pt x="262839" y="-66344"/>
                </a:lnTo>
                <a:lnTo>
                  <a:pt x="259384" y="-64922"/>
                </a:lnTo>
                <a:lnTo>
                  <a:pt x="255930" y="-63499"/>
                </a:lnTo>
                <a:lnTo>
                  <a:pt x="252171" y="-61772"/>
                </a:lnTo>
                <a:close/>
              </a:path>
              <a:path w="148142" h="175869">
                <a:moveTo>
                  <a:pt x="138379" y="81076"/>
                </a:moveTo>
                <a:lnTo>
                  <a:pt x="140055" y="76200"/>
                </a:lnTo>
                <a:lnTo>
                  <a:pt x="141884" y="71323"/>
                </a:lnTo>
                <a:lnTo>
                  <a:pt x="143573" y="67056"/>
                </a:lnTo>
                <a:lnTo>
                  <a:pt x="148142" y="26493"/>
                </a:lnTo>
                <a:lnTo>
                  <a:pt x="140310" y="36475"/>
                </a:lnTo>
                <a:lnTo>
                  <a:pt x="138379" y="8107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2283750" y="1936299"/>
            <a:ext cx="108826" cy="105460"/>
          </a:xfrm>
          <a:custGeom>
            <a:avLst/>
            <a:gdLst/>
            <a:ahLst/>
            <a:cxnLst/>
            <a:rect l="l" t="t" r="r" b="b"/>
            <a:pathLst>
              <a:path w="108826" h="105460">
                <a:moveTo>
                  <a:pt x="83312" y="0"/>
                </a:moveTo>
                <a:lnTo>
                  <a:pt x="75387" y="0"/>
                </a:lnTo>
                <a:lnTo>
                  <a:pt x="72745" y="203"/>
                </a:lnTo>
                <a:lnTo>
                  <a:pt x="70104" y="609"/>
                </a:lnTo>
                <a:lnTo>
                  <a:pt x="67462" y="1016"/>
                </a:lnTo>
                <a:lnTo>
                  <a:pt x="64820" y="1638"/>
                </a:lnTo>
                <a:lnTo>
                  <a:pt x="62191" y="2438"/>
                </a:lnTo>
                <a:lnTo>
                  <a:pt x="60201" y="3022"/>
                </a:lnTo>
                <a:lnTo>
                  <a:pt x="48727" y="7514"/>
                </a:lnTo>
                <a:lnTo>
                  <a:pt x="37652" y="13819"/>
                </a:lnTo>
                <a:lnTo>
                  <a:pt x="26974" y="21945"/>
                </a:lnTo>
                <a:lnTo>
                  <a:pt x="16763" y="32002"/>
                </a:lnTo>
                <a:lnTo>
                  <a:pt x="9139" y="42135"/>
                </a:lnTo>
                <a:lnTo>
                  <a:pt x="3657" y="52730"/>
                </a:lnTo>
                <a:lnTo>
                  <a:pt x="2451" y="55575"/>
                </a:lnTo>
                <a:lnTo>
                  <a:pt x="1524" y="58369"/>
                </a:lnTo>
                <a:lnTo>
                  <a:pt x="927" y="61112"/>
                </a:lnTo>
                <a:lnTo>
                  <a:pt x="317" y="63855"/>
                </a:lnTo>
                <a:lnTo>
                  <a:pt x="0" y="66548"/>
                </a:lnTo>
                <a:lnTo>
                  <a:pt x="0" y="78740"/>
                </a:lnTo>
                <a:lnTo>
                  <a:pt x="2743" y="86258"/>
                </a:lnTo>
                <a:lnTo>
                  <a:pt x="8242" y="91744"/>
                </a:lnTo>
                <a:lnTo>
                  <a:pt x="13716" y="97231"/>
                </a:lnTo>
                <a:lnTo>
                  <a:pt x="19710" y="101092"/>
                </a:lnTo>
                <a:lnTo>
                  <a:pt x="26225" y="103327"/>
                </a:lnTo>
                <a:lnTo>
                  <a:pt x="30632" y="104444"/>
                </a:lnTo>
                <a:lnTo>
                  <a:pt x="34899" y="105257"/>
                </a:lnTo>
                <a:lnTo>
                  <a:pt x="39027" y="105460"/>
                </a:lnTo>
                <a:lnTo>
                  <a:pt x="42684" y="105460"/>
                </a:lnTo>
                <a:lnTo>
                  <a:pt x="46482" y="104749"/>
                </a:lnTo>
                <a:lnTo>
                  <a:pt x="50444" y="103327"/>
                </a:lnTo>
                <a:lnTo>
                  <a:pt x="54419" y="101904"/>
                </a:lnTo>
                <a:lnTo>
                  <a:pt x="58534" y="100177"/>
                </a:lnTo>
                <a:lnTo>
                  <a:pt x="62801" y="98145"/>
                </a:lnTo>
                <a:lnTo>
                  <a:pt x="66649" y="95923"/>
                </a:lnTo>
                <a:lnTo>
                  <a:pt x="70459" y="93421"/>
                </a:lnTo>
                <a:lnTo>
                  <a:pt x="74218" y="90678"/>
                </a:lnTo>
                <a:lnTo>
                  <a:pt x="77978" y="87934"/>
                </a:lnTo>
                <a:lnTo>
                  <a:pt x="81584" y="85140"/>
                </a:lnTo>
                <a:lnTo>
                  <a:pt x="85051" y="82296"/>
                </a:lnTo>
                <a:lnTo>
                  <a:pt x="89509" y="78638"/>
                </a:lnTo>
                <a:lnTo>
                  <a:pt x="93573" y="75082"/>
                </a:lnTo>
                <a:lnTo>
                  <a:pt x="97243" y="71628"/>
                </a:lnTo>
                <a:lnTo>
                  <a:pt x="100901" y="68173"/>
                </a:lnTo>
                <a:lnTo>
                  <a:pt x="103733" y="65328"/>
                </a:lnTo>
                <a:lnTo>
                  <a:pt x="107188" y="61683"/>
                </a:lnTo>
                <a:lnTo>
                  <a:pt x="108826" y="58521"/>
                </a:lnTo>
                <a:lnTo>
                  <a:pt x="107797" y="55778"/>
                </a:lnTo>
                <a:lnTo>
                  <a:pt x="105257" y="55473"/>
                </a:lnTo>
                <a:lnTo>
                  <a:pt x="102565" y="56997"/>
                </a:lnTo>
                <a:lnTo>
                  <a:pt x="98767" y="60045"/>
                </a:lnTo>
                <a:lnTo>
                  <a:pt x="96012" y="62179"/>
                </a:lnTo>
                <a:lnTo>
                  <a:pt x="92367" y="65227"/>
                </a:lnTo>
                <a:lnTo>
                  <a:pt x="88201" y="68021"/>
                </a:lnTo>
                <a:lnTo>
                  <a:pt x="83515" y="70561"/>
                </a:lnTo>
                <a:lnTo>
                  <a:pt x="78841" y="73113"/>
                </a:lnTo>
                <a:lnTo>
                  <a:pt x="73152" y="74371"/>
                </a:lnTo>
                <a:lnTo>
                  <a:pt x="61277" y="74269"/>
                </a:lnTo>
                <a:lnTo>
                  <a:pt x="58216" y="74066"/>
                </a:lnTo>
                <a:lnTo>
                  <a:pt x="55168" y="73875"/>
                </a:lnTo>
                <a:lnTo>
                  <a:pt x="52120" y="73558"/>
                </a:lnTo>
                <a:lnTo>
                  <a:pt x="49085" y="73152"/>
                </a:lnTo>
                <a:lnTo>
                  <a:pt x="42176" y="72136"/>
                </a:lnTo>
                <a:lnTo>
                  <a:pt x="35877" y="70358"/>
                </a:lnTo>
                <a:lnTo>
                  <a:pt x="30175" y="67818"/>
                </a:lnTo>
                <a:lnTo>
                  <a:pt x="24485" y="65278"/>
                </a:lnTo>
                <a:lnTo>
                  <a:pt x="21539" y="61366"/>
                </a:lnTo>
                <a:lnTo>
                  <a:pt x="21336" y="56083"/>
                </a:lnTo>
                <a:lnTo>
                  <a:pt x="22860" y="46634"/>
                </a:lnTo>
                <a:lnTo>
                  <a:pt x="24244" y="43637"/>
                </a:lnTo>
                <a:lnTo>
                  <a:pt x="26060" y="40182"/>
                </a:lnTo>
                <a:lnTo>
                  <a:pt x="28359" y="36880"/>
                </a:lnTo>
                <a:lnTo>
                  <a:pt x="30988" y="32613"/>
                </a:lnTo>
                <a:lnTo>
                  <a:pt x="34302" y="28752"/>
                </a:lnTo>
                <a:lnTo>
                  <a:pt x="38252" y="25298"/>
                </a:lnTo>
                <a:lnTo>
                  <a:pt x="42227" y="21844"/>
                </a:lnTo>
                <a:lnTo>
                  <a:pt x="46342" y="20116"/>
                </a:lnTo>
                <a:lnTo>
                  <a:pt x="53238" y="20116"/>
                </a:lnTo>
                <a:lnTo>
                  <a:pt x="57607" y="22910"/>
                </a:lnTo>
                <a:lnTo>
                  <a:pt x="59029" y="25908"/>
                </a:lnTo>
                <a:lnTo>
                  <a:pt x="59436" y="28651"/>
                </a:lnTo>
                <a:lnTo>
                  <a:pt x="59436" y="33121"/>
                </a:lnTo>
                <a:lnTo>
                  <a:pt x="56438" y="37287"/>
                </a:lnTo>
                <a:lnTo>
                  <a:pt x="50444" y="41148"/>
                </a:lnTo>
                <a:lnTo>
                  <a:pt x="48559" y="42240"/>
                </a:lnTo>
                <a:lnTo>
                  <a:pt x="52415" y="51210"/>
                </a:lnTo>
                <a:lnTo>
                  <a:pt x="64008" y="46177"/>
                </a:lnTo>
                <a:lnTo>
                  <a:pt x="73353" y="40656"/>
                </a:lnTo>
                <a:lnTo>
                  <a:pt x="83415" y="32378"/>
                </a:lnTo>
                <a:lnTo>
                  <a:pt x="89916" y="23469"/>
                </a:lnTo>
                <a:lnTo>
                  <a:pt x="91338" y="20523"/>
                </a:lnTo>
                <a:lnTo>
                  <a:pt x="92151" y="17272"/>
                </a:lnTo>
                <a:lnTo>
                  <a:pt x="92367" y="14325"/>
                </a:lnTo>
                <a:lnTo>
                  <a:pt x="92367" y="10668"/>
                </a:lnTo>
                <a:lnTo>
                  <a:pt x="91300" y="7366"/>
                </a:lnTo>
                <a:lnTo>
                  <a:pt x="89154" y="4419"/>
                </a:lnTo>
                <a:lnTo>
                  <a:pt x="87020" y="1473"/>
                </a:lnTo>
                <a:lnTo>
                  <a:pt x="83312" y="0"/>
                </a:lnTo>
                <a:close/>
              </a:path>
              <a:path w="108826" h="105460">
                <a:moveTo>
                  <a:pt x="52415" y="51210"/>
                </a:moveTo>
                <a:lnTo>
                  <a:pt x="48559" y="42240"/>
                </a:lnTo>
                <a:lnTo>
                  <a:pt x="37656" y="45673"/>
                </a:lnTo>
                <a:lnTo>
                  <a:pt x="22860" y="46634"/>
                </a:lnTo>
                <a:lnTo>
                  <a:pt x="21336" y="56083"/>
                </a:lnTo>
                <a:lnTo>
                  <a:pt x="27393" y="55980"/>
                </a:lnTo>
                <a:lnTo>
                  <a:pt x="40210" y="54476"/>
                </a:lnTo>
                <a:lnTo>
                  <a:pt x="52415" y="51210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2385861" y="1953977"/>
            <a:ext cx="145097" cy="175869"/>
          </a:xfrm>
          <a:custGeom>
            <a:avLst/>
            <a:gdLst/>
            <a:ahLst/>
            <a:cxnLst/>
            <a:rect l="l" t="t" r="r" b="b"/>
            <a:pathLst>
              <a:path w="145097" h="175869">
                <a:moveTo>
                  <a:pt x="141884" y="49834"/>
                </a:moveTo>
                <a:lnTo>
                  <a:pt x="145097" y="46443"/>
                </a:lnTo>
                <a:lnTo>
                  <a:pt x="143357" y="42367"/>
                </a:lnTo>
                <a:lnTo>
                  <a:pt x="140309" y="42367"/>
                </a:lnTo>
                <a:lnTo>
                  <a:pt x="136956" y="44805"/>
                </a:lnTo>
                <a:lnTo>
                  <a:pt x="132283" y="49682"/>
                </a:lnTo>
                <a:lnTo>
                  <a:pt x="130769" y="51181"/>
                </a:lnTo>
                <a:lnTo>
                  <a:pt x="123692" y="57267"/>
                </a:lnTo>
                <a:lnTo>
                  <a:pt x="113125" y="65403"/>
                </a:lnTo>
                <a:lnTo>
                  <a:pt x="99072" y="75590"/>
                </a:lnTo>
                <a:lnTo>
                  <a:pt x="109423" y="55473"/>
                </a:lnTo>
                <a:lnTo>
                  <a:pt x="111264" y="51815"/>
                </a:lnTo>
                <a:lnTo>
                  <a:pt x="113093" y="48158"/>
                </a:lnTo>
                <a:lnTo>
                  <a:pt x="114909" y="44500"/>
                </a:lnTo>
                <a:lnTo>
                  <a:pt x="116839" y="40436"/>
                </a:lnTo>
                <a:lnTo>
                  <a:pt x="118884" y="35966"/>
                </a:lnTo>
                <a:lnTo>
                  <a:pt x="119633" y="34696"/>
                </a:lnTo>
                <a:lnTo>
                  <a:pt x="121018" y="31699"/>
                </a:lnTo>
                <a:lnTo>
                  <a:pt x="123050" y="27025"/>
                </a:lnTo>
                <a:lnTo>
                  <a:pt x="124866" y="22504"/>
                </a:lnTo>
                <a:lnTo>
                  <a:pt x="126491" y="18135"/>
                </a:lnTo>
                <a:lnTo>
                  <a:pt x="128117" y="13766"/>
                </a:lnTo>
                <a:lnTo>
                  <a:pt x="128943" y="10667"/>
                </a:lnTo>
                <a:lnTo>
                  <a:pt x="128943" y="6400"/>
                </a:lnTo>
                <a:lnTo>
                  <a:pt x="127114" y="2743"/>
                </a:lnTo>
                <a:lnTo>
                  <a:pt x="123456" y="0"/>
                </a:lnTo>
                <a:lnTo>
                  <a:pt x="120510" y="0"/>
                </a:lnTo>
                <a:lnTo>
                  <a:pt x="117055" y="1676"/>
                </a:lnTo>
                <a:lnTo>
                  <a:pt x="114109" y="3962"/>
                </a:lnTo>
                <a:lnTo>
                  <a:pt x="111759" y="6908"/>
                </a:lnTo>
                <a:lnTo>
                  <a:pt x="109931" y="9550"/>
                </a:lnTo>
                <a:lnTo>
                  <a:pt x="107492" y="12395"/>
                </a:lnTo>
                <a:lnTo>
                  <a:pt x="104241" y="15849"/>
                </a:lnTo>
                <a:lnTo>
                  <a:pt x="100990" y="19303"/>
                </a:lnTo>
                <a:lnTo>
                  <a:pt x="97332" y="22859"/>
                </a:lnTo>
                <a:lnTo>
                  <a:pt x="93281" y="26517"/>
                </a:lnTo>
                <a:lnTo>
                  <a:pt x="89966" y="29717"/>
                </a:lnTo>
                <a:lnTo>
                  <a:pt x="86525" y="32765"/>
                </a:lnTo>
                <a:lnTo>
                  <a:pt x="83223" y="35661"/>
                </a:lnTo>
                <a:lnTo>
                  <a:pt x="78333" y="39725"/>
                </a:lnTo>
                <a:lnTo>
                  <a:pt x="73609" y="43129"/>
                </a:lnTo>
                <a:lnTo>
                  <a:pt x="69049" y="45872"/>
                </a:lnTo>
                <a:lnTo>
                  <a:pt x="64465" y="48615"/>
                </a:lnTo>
                <a:lnTo>
                  <a:pt x="60756" y="49987"/>
                </a:lnTo>
                <a:lnTo>
                  <a:pt x="57924" y="49987"/>
                </a:lnTo>
                <a:lnTo>
                  <a:pt x="56540" y="49834"/>
                </a:lnTo>
                <a:lnTo>
                  <a:pt x="53759" y="48767"/>
                </a:lnTo>
                <a:lnTo>
                  <a:pt x="51206" y="46177"/>
                </a:lnTo>
                <a:lnTo>
                  <a:pt x="49390" y="42481"/>
                </a:lnTo>
                <a:lnTo>
                  <a:pt x="49390" y="32727"/>
                </a:lnTo>
                <a:lnTo>
                  <a:pt x="52882" y="26466"/>
                </a:lnTo>
                <a:lnTo>
                  <a:pt x="59905" y="20878"/>
                </a:lnTo>
                <a:lnTo>
                  <a:pt x="66916" y="15290"/>
                </a:lnTo>
                <a:lnTo>
                  <a:pt x="74574" y="11887"/>
                </a:lnTo>
                <a:lnTo>
                  <a:pt x="82918" y="10667"/>
                </a:lnTo>
                <a:lnTo>
                  <a:pt x="83718" y="10667"/>
                </a:lnTo>
                <a:lnTo>
                  <a:pt x="86423" y="10413"/>
                </a:lnTo>
                <a:lnTo>
                  <a:pt x="89725" y="10363"/>
                </a:lnTo>
                <a:lnTo>
                  <a:pt x="93573" y="10871"/>
                </a:lnTo>
                <a:lnTo>
                  <a:pt x="96519" y="11798"/>
                </a:lnTo>
                <a:lnTo>
                  <a:pt x="99364" y="12801"/>
                </a:lnTo>
                <a:lnTo>
                  <a:pt x="102425" y="10667"/>
                </a:lnTo>
                <a:lnTo>
                  <a:pt x="100799" y="7581"/>
                </a:lnTo>
                <a:lnTo>
                  <a:pt x="97548" y="6248"/>
                </a:lnTo>
                <a:lnTo>
                  <a:pt x="94284" y="4940"/>
                </a:lnTo>
                <a:lnTo>
                  <a:pt x="90741" y="3962"/>
                </a:lnTo>
                <a:lnTo>
                  <a:pt x="86867" y="3352"/>
                </a:lnTo>
                <a:lnTo>
                  <a:pt x="85242" y="2946"/>
                </a:lnTo>
                <a:lnTo>
                  <a:pt x="82156" y="2590"/>
                </a:lnTo>
                <a:lnTo>
                  <a:pt x="79247" y="2438"/>
                </a:lnTo>
                <a:lnTo>
                  <a:pt x="75590" y="2438"/>
                </a:lnTo>
                <a:lnTo>
                  <a:pt x="70573" y="3047"/>
                </a:lnTo>
                <a:lnTo>
                  <a:pt x="63106" y="4571"/>
                </a:lnTo>
                <a:lnTo>
                  <a:pt x="58789" y="5908"/>
                </a:lnTo>
                <a:lnTo>
                  <a:pt x="47467" y="10845"/>
                </a:lnTo>
                <a:lnTo>
                  <a:pt x="36660" y="17715"/>
                </a:lnTo>
                <a:lnTo>
                  <a:pt x="26365" y="26517"/>
                </a:lnTo>
                <a:lnTo>
                  <a:pt x="16116" y="38789"/>
                </a:lnTo>
                <a:lnTo>
                  <a:pt x="10459" y="50084"/>
                </a:lnTo>
                <a:lnTo>
                  <a:pt x="7924" y="61874"/>
                </a:lnTo>
                <a:lnTo>
                  <a:pt x="7734" y="62483"/>
                </a:lnTo>
                <a:lnTo>
                  <a:pt x="7632" y="70103"/>
                </a:lnTo>
                <a:lnTo>
                  <a:pt x="8889" y="74320"/>
                </a:lnTo>
                <a:lnTo>
                  <a:pt x="11442" y="77876"/>
                </a:lnTo>
                <a:lnTo>
                  <a:pt x="13982" y="81432"/>
                </a:lnTo>
                <a:lnTo>
                  <a:pt x="18084" y="83210"/>
                </a:lnTo>
                <a:lnTo>
                  <a:pt x="30899" y="83210"/>
                </a:lnTo>
                <a:lnTo>
                  <a:pt x="38417" y="80822"/>
                </a:lnTo>
                <a:lnTo>
                  <a:pt x="46342" y="76047"/>
                </a:lnTo>
                <a:lnTo>
                  <a:pt x="55661" y="69399"/>
                </a:lnTo>
                <a:lnTo>
                  <a:pt x="65303" y="60902"/>
                </a:lnTo>
                <a:lnTo>
                  <a:pt x="76199" y="49987"/>
                </a:lnTo>
                <a:lnTo>
                  <a:pt x="77215" y="48767"/>
                </a:lnTo>
                <a:lnTo>
                  <a:pt x="80784" y="45618"/>
                </a:lnTo>
                <a:lnTo>
                  <a:pt x="84289" y="45161"/>
                </a:lnTo>
                <a:lnTo>
                  <a:pt x="86867" y="46329"/>
                </a:lnTo>
                <a:lnTo>
                  <a:pt x="89166" y="49377"/>
                </a:lnTo>
                <a:lnTo>
                  <a:pt x="90843" y="53644"/>
                </a:lnTo>
                <a:lnTo>
                  <a:pt x="90843" y="56692"/>
                </a:lnTo>
                <a:lnTo>
                  <a:pt x="90690" y="59588"/>
                </a:lnTo>
                <a:lnTo>
                  <a:pt x="90081" y="63855"/>
                </a:lnTo>
                <a:lnTo>
                  <a:pt x="89014" y="68275"/>
                </a:lnTo>
                <a:lnTo>
                  <a:pt x="88442" y="71221"/>
                </a:lnTo>
                <a:lnTo>
                  <a:pt x="87693" y="74180"/>
                </a:lnTo>
                <a:lnTo>
                  <a:pt x="86867" y="76961"/>
                </a:lnTo>
                <a:lnTo>
                  <a:pt x="85966" y="80162"/>
                </a:lnTo>
                <a:lnTo>
                  <a:pt x="81292" y="82397"/>
                </a:lnTo>
                <a:lnTo>
                  <a:pt x="75691" y="85496"/>
                </a:lnTo>
                <a:lnTo>
                  <a:pt x="69189" y="89458"/>
                </a:lnTo>
                <a:lnTo>
                  <a:pt x="62699" y="93421"/>
                </a:lnTo>
                <a:lnTo>
                  <a:pt x="56083" y="97840"/>
                </a:lnTo>
                <a:lnTo>
                  <a:pt x="49390" y="102717"/>
                </a:lnTo>
                <a:lnTo>
                  <a:pt x="43700" y="106984"/>
                </a:lnTo>
                <a:lnTo>
                  <a:pt x="38099" y="111404"/>
                </a:lnTo>
                <a:lnTo>
                  <a:pt x="32626" y="115976"/>
                </a:lnTo>
                <a:lnTo>
                  <a:pt x="27139" y="120548"/>
                </a:lnTo>
                <a:lnTo>
                  <a:pt x="22148" y="125272"/>
                </a:lnTo>
                <a:lnTo>
                  <a:pt x="17691" y="130149"/>
                </a:lnTo>
                <a:lnTo>
                  <a:pt x="12395" y="135635"/>
                </a:lnTo>
                <a:lnTo>
                  <a:pt x="8127" y="141071"/>
                </a:lnTo>
                <a:lnTo>
                  <a:pt x="4889" y="146456"/>
                </a:lnTo>
                <a:lnTo>
                  <a:pt x="1638" y="151841"/>
                </a:lnTo>
                <a:lnTo>
                  <a:pt x="0" y="156870"/>
                </a:lnTo>
                <a:lnTo>
                  <a:pt x="0" y="164998"/>
                </a:lnTo>
                <a:lnTo>
                  <a:pt x="774" y="167843"/>
                </a:lnTo>
                <a:lnTo>
                  <a:pt x="5397" y="173837"/>
                </a:lnTo>
                <a:lnTo>
                  <a:pt x="8585" y="175361"/>
                </a:lnTo>
                <a:lnTo>
                  <a:pt x="11290" y="175869"/>
                </a:lnTo>
                <a:lnTo>
                  <a:pt x="14541" y="175869"/>
                </a:lnTo>
                <a:lnTo>
                  <a:pt x="21907" y="172618"/>
                </a:lnTo>
                <a:lnTo>
                  <a:pt x="33375" y="166115"/>
                </a:lnTo>
                <a:lnTo>
                  <a:pt x="37703" y="163121"/>
                </a:lnTo>
                <a:lnTo>
                  <a:pt x="43787" y="157489"/>
                </a:lnTo>
                <a:lnTo>
                  <a:pt x="50654" y="149737"/>
                </a:lnTo>
                <a:lnTo>
                  <a:pt x="58306" y="139866"/>
                </a:lnTo>
                <a:lnTo>
                  <a:pt x="66741" y="127875"/>
                </a:lnTo>
                <a:lnTo>
                  <a:pt x="75961" y="113765"/>
                </a:lnTo>
                <a:lnTo>
                  <a:pt x="85966" y="97535"/>
                </a:lnTo>
                <a:lnTo>
                  <a:pt x="88105" y="95673"/>
                </a:lnTo>
                <a:lnTo>
                  <a:pt x="102171" y="83456"/>
                </a:lnTo>
                <a:lnTo>
                  <a:pt x="113942" y="73282"/>
                </a:lnTo>
                <a:lnTo>
                  <a:pt x="123418" y="65151"/>
                </a:lnTo>
                <a:lnTo>
                  <a:pt x="130598" y="59062"/>
                </a:lnTo>
                <a:lnTo>
                  <a:pt x="135483" y="55016"/>
                </a:lnTo>
                <a:lnTo>
                  <a:pt x="141884" y="49834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2530944" y="1940873"/>
            <a:ext cx="169164" cy="100888"/>
          </a:xfrm>
          <a:custGeom>
            <a:avLst/>
            <a:gdLst/>
            <a:ahLst/>
            <a:cxnLst/>
            <a:rect l="l" t="t" r="r" b="b"/>
            <a:pathLst>
              <a:path w="169163" h="100888">
                <a:moveTo>
                  <a:pt x="111417" y="25298"/>
                </a:moveTo>
                <a:lnTo>
                  <a:pt x="112775" y="22250"/>
                </a:lnTo>
                <a:lnTo>
                  <a:pt x="114249" y="19202"/>
                </a:lnTo>
                <a:lnTo>
                  <a:pt x="115265" y="15544"/>
                </a:lnTo>
                <a:lnTo>
                  <a:pt x="115519" y="11582"/>
                </a:lnTo>
                <a:lnTo>
                  <a:pt x="115519" y="8127"/>
                </a:lnTo>
                <a:lnTo>
                  <a:pt x="114642" y="5333"/>
                </a:lnTo>
                <a:lnTo>
                  <a:pt x="112928" y="3200"/>
                </a:lnTo>
                <a:lnTo>
                  <a:pt x="108711" y="0"/>
                </a:lnTo>
                <a:lnTo>
                  <a:pt x="105460" y="0"/>
                </a:lnTo>
                <a:lnTo>
                  <a:pt x="103682" y="253"/>
                </a:lnTo>
                <a:lnTo>
                  <a:pt x="99009" y="1269"/>
                </a:lnTo>
                <a:lnTo>
                  <a:pt x="96418" y="3047"/>
                </a:lnTo>
                <a:lnTo>
                  <a:pt x="93573" y="6095"/>
                </a:lnTo>
                <a:lnTo>
                  <a:pt x="91846" y="8331"/>
                </a:lnTo>
                <a:lnTo>
                  <a:pt x="89801" y="11175"/>
                </a:lnTo>
                <a:lnTo>
                  <a:pt x="86664" y="14427"/>
                </a:lnTo>
                <a:lnTo>
                  <a:pt x="79857" y="14325"/>
                </a:lnTo>
                <a:lnTo>
                  <a:pt x="69272" y="14890"/>
                </a:lnTo>
                <a:lnTo>
                  <a:pt x="56477" y="17290"/>
                </a:lnTo>
                <a:lnTo>
                  <a:pt x="44662" y="21572"/>
                </a:lnTo>
                <a:lnTo>
                  <a:pt x="33832" y="27736"/>
                </a:lnTo>
                <a:lnTo>
                  <a:pt x="20795" y="38088"/>
                </a:lnTo>
                <a:lnTo>
                  <a:pt x="12211" y="47303"/>
                </a:lnTo>
                <a:lnTo>
                  <a:pt x="5791" y="56997"/>
                </a:lnTo>
                <a:lnTo>
                  <a:pt x="3962" y="60655"/>
                </a:lnTo>
                <a:lnTo>
                  <a:pt x="2539" y="64211"/>
                </a:lnTo>
                <a:lnTo>
                  <a:pt x="1523" y="67665"/>
                </a:lnTo>
                <a:lnTo>
                  <a:pt x="507" y="71119"/>
                </a:lnTo>
                <a:lnTo>
                  <a:pt x="0" y="74472"/>
                </a:lnTo>
                <a:lnTo>
                  <a:pt x="0" y="78638"/>
                </a:lnTo>
                <a:lnTo>
                  <a:pt x="203" y="84327"/>
                </a:lnTo>
                <a:lnTo>
                  <a:pt x="1676" y="89458"/>
                </a:lnTo>
                <a:lnTo>
                  <a:pt x="4419" y="94030"/>
                </a:lnTo>
                <a:lnTo>
                  <a:pt x="7175" y="98602"/>
                </a:lnTo>
                <a:lnTo>
                  <a:pt x="12293" y="100888"/>
                </a:lnTo>
                <a:lnTo>
                  <a:pt x="22859" y="100888"/>
                </a:lnTo>
                <a:lnTo>
                  <a:pt x="25857" y="100482"/>
                </a:lnTo>
                <a:lnTo>
                  <a:pt x="28803" y="99669"/>
                </a:lnTo>
                <a:lnTo>
                  <a:pt x="31749" y="98856"/>
                </a:lnTo>
                <a:lnTo>
                  <a:pt x="34747" y="97739"/>
                </a:lnTo>
                <a:lnTo>
                  <a:pt x="37795" y="96316"/>
                </a:lnTo>
                <a:lnTo>
                  <a:pt x="39945" y="95252"/>
                </a:lnTo>
                <a:lnTo>
                  <a:pt x="50364" y="88773"/>
                </a:lnTo>
                <a:lnTo>
                  <a:pt x="60667" y="80162"/>
                </a:lnTo>
                <a:lnTo>
                  <a:pt x="59791" y="65023"/>
                </a:lnTo>
                <a:lnTo>
                  <a:pt x="55778" y="65531"/>
                </a:lnTo>
                <a:lnTo>
                  <a:pt x="53035" y="65227"/>
                </a:lnTo>
                <a:lnTo>
                  <a:pt x="50190" y="64820"/>
                </a:lnTo>
                <a:lnTo>
                  <a:pt x="47599" y="63652"/>
                </a:lnTo>
                <a:lnTo>
                  <a:pt x="42925" y="59791"/>
                </a:lnTo>
                <a:lnTo>
                  <a:pt x="41757" y="56692"/>
                </a:lnTo>
                <a:lnTo>
                  <a:pt x="41757" y="52425"/>
                </a:lnTo>
                <a:lnTo>
                  <a:pt x="41909" y="49529"/>
                </a:lnTo>
                <a:lnTo>
                  <a:pt x="42671" y="46634"/>
                </a:lnTo>
                <a:lnTo>
                  <a:pt x="44500" y="40131"/>
                </a:lnTo>
                <a:lnTo>
                  <a:pt x="49174" y="34188"/>
                </a:lnTo>
                <a:lnTo>
                  <a:pt x="56692" y="28803"/>
                </a:lnTo>
                <a:lnTo>
                  <a:pt x="59296" y="27089"/>
                </a:lnTo>
                <a:lnTo>
                  <a:pt x="70750" y="22410"/>
                </a:lnTo>
                <a:lnTo>
                  <a:pt x="84124" y="21031"/>
                </a:lnTo>
                <a:lnTo>
                  <a:pt x="82753" y="23723"/>
                </a:lnTo>
                <a:lnTo>
                  <a:pt x="81991" y="27025"/>
                </a:lnTo>
                <a:lnTo>
                  <a:pt x="81991" y="29870"/>
                </a:lnTo>
                <a:lnTo>
                  <a:pt x="83057" y="32613"/>
                </a:lnTo>
                <a:lnTo>
                  <a:pt x="85343" y="36271"/>
                </a:lnTo>
                <a:lnTo>
                  <a:pt x="87579" y="39319"/>
                </a:lnTo>
                <a:lnTo>
                  <a:pt x="88391" y="42062"/>
                </a:lnTo>
                <a:lnTo>
                  <a:pt x="87782" y="44754"/>
                </a:lnTo>
                <a:lnTo>
                  <a:pt x="85343" y="48209"/>
                </a:lnTo>
                <a:lnTo>
                  <a:pt x="81686" y="51815"/>
                </a:lnTo>
                <a:lnTo>
                  <a:pt x="78282" y="54660"/>
                </a:lnTo>
                <a:lnTo>
                  <a:pt x="74421" y="57505"/>
                </a:lnTo>
                <a:lnTo>
                  <a:pt x="70408" y="60045"/>
                </a:lnTo>
                <a:lnTo>
                  <a:pt x="67551" y="61671"/>
                </a:lnTo>
                <a:lnTo>
                  <a:pt x="64871" y="62991"/>
                </a:lnTo>
                <a:lnTo>
                  <a:pt x="64590" y="76382"/>
                </a:lnTo>
                <a:lnTo>
                  <a:pt x="73495" y="67302"/>
                </a:lnTo>
                <a:lnTo>
                  <a:pt x="81991" y="57911"/>
                </a:lnTo>
                <a:lnTo>
                  <a:pt x="84023" y="55676"/>
                </a:lnTo>
                <a:lnTo>
                  <a:pt x="87642" y="51206"/>
                </a:lnTo>
                <a:lnTo>
                  <a:pt x="91135" y="46837"/>
                </a:lnTo>
                <a:lnTo>
                  <a:pt x="95199" y="46024"/>
                </a:lnTo>
                <a:lnTo>
                  <a:pt x="97535" y="48767"/>
                </a:lnTo>
                <a:lnTo>
                  <a:pt x="98767" y="51714"/>
                </a:lnTo>
                <a:lnTo>
                  <a:pt x="98767" y="54863"/>
                </a:lnTo>
                <a:lnTo>
                  <a:pt x="97789" y="58064"/>
                </a:lnTo>
                <a:lnTo>
                  <a:pt x="96367" y="61112"/>
                </a:lnTo>
                <a:lnTo>
                  <a:pt x="94081" y="64414"/>
                </a:lnTo>
                <a:lnTo>
                  <a:pt x="91897" y="67208"/>
                </a:lnTo>
                <a:lnTo>
                  <a:pt x="89915" y="69799"/>
                </a:lnTo>
                <a:lnTo>
                  <a:pt x="87642" y="73304"/>
                </a:lnTo>
                <a:lnTo>
                  <a:pt x="86055" y="76301"/>
                </a:lnTo>
                <a:lnTo>
                  <a:pt x="84226" y="79755"/>
                </a:lnTo>
                <a:lnTo>
                  <a:pt x="83057" y="83057"/>
                </a:lnTo>
                <a:lnTo>
                  <a:pt x="82308" y="86563"/>
                </a:lnTo>
                <a:lnTo>
                  <a:pt x="82448" y="90677"/>
                </a:lnTo>
                <a:lnTo>
                  <a:pt x="83210" y="93573"/>
                </a:lnTo>
                <a:lnTo>
                  <a:pt x="85394" y="96824"/>
                </a:lnTo>
                <a:lnTo>
                  <a:pt x="89255" y="100075"/>
                </a:lnTo>
                <a:lnTo>
                  <a:pt x="92049" y="100888"/>
                </a:lnTo>
                <a:lnTo>
                  <a:pt x="99771" y="100888"/>
                </a:lnTo>
                <a:lnTo>
                  <a:pt x="103174" y="100329"/>
                </a:lnTo>
                <a:lnTo>
                  <a:pt x="105917" y="99212"/>
                </a:lnTo>
                <a:lnTo>
                  <a:pt x="108661" y="98094"/>
                </a:lnTo>
                <a:lnTo>
                  <a:pt x="111150" y="96723"/>
                </a:lnTo>
                <a:lnTo>
                  <a:pt x="114617" y="94792"/>
                </a:lnTo>
                <a:lnTo>
                  <a:pt x="163677" y="61874"/>
                </a:lnTo>
                <a:lnTo>
                  <a:pt x="165506" y="60655"/>
                </a:lnTo>
                <a:lnTo>
                  <a:pt x="169163" y="57200"/>
                </a:lnTo>
                <a:lnTo>
                  <a:pt x="167030" y="54254"/>
                </a:lnTo>
                <a:lnTo>
                  <a:pt x="164287" y="54762"/>
                </a:lnTo>
                <a:lnTo>
                  <a:pt x="161239" y="56387"/>
                </a:lnTo>
                <a:lnTo>
                  <a:pt x="131978" y="70103"/>
                </a:lnTo>
                <a:lnTo>
                  <a:pt x="131165" y="70307"/>
                </a:lnTo>
                <a:lnTo>
                  <a:pt x="128117" y="71018"/>
                </a:lnTo>
                <a:lnTo>
                  <a:pt x="125425" y="70713"/>
                </a:lnTo>
                <a:lnTo>
                  <a:pt x="124358" y="67970"/>
                </a:lnTo>
                <a:lnTo>
                  <a:pt x="124358" y="64414"/>
                </a:lnTo>
                <a:lnTo>
                  <a:pt x="124866" y="60655"/>
                </a:lnTo>
                <a:lnTo>
                  <a:pt x="125577" y="57607"/>
                </a:lnTo>
                <a:lnTo>
                  <a:pt x="126187" y="54559"/>
                </a:lnTo>
                <a:lnTo>
                  <a:pt x="126491" y="51206"/>
                </a:lnTo>
                <a:lnTo>
                  <a:pt x="126491" y="42265"/>
                </a:lnTo>
                <a:lnTo>
                  <a:pt x="125222" y="38150"/>
                </a:lnTo>
                <a:lnTo>
                  <a:pt x="122681" y="35204"/>
                </a:lnTo>
                <a:lnTo>
                  <a:pt x="120141" y="32257"/>
                </a:lnTo>
                <a:lnTo>
                  <a:pt x="117449" y="29971"/>
                </a:lnTo>
                <a:lnTo>
                  <a:pt x="114617" y="28346"/>
                </a:lnTo>
                <a:lnTo>
                  <a:pt x="113029" y="27889"/>
                </a:lnTo>
                <a:lnTo>
                  <a:pt x="111417" y="25298"/>
                </a:lnTo>
                <a:close/>
              </a:path>
              <a:path w="169163" h="100888">
                <a:moveTo>
                  <a:pt x="62331" y="64007"/>
                </a:moveTo>
                <a:lnTo>
                  <a:pt x="59791" y="65023"/>
                </a:lnTo>
                <a:lnTo>
                  <a:pt x="60667" y="80162"/>
                </a:lnTo>
                <a:lnTo>
                  <a:pt x="64590" y="76382"/>
                </a:lnTo>
                <a:lnTo>
                  <a:pt x="64871" y="62991"/>
                </a:lnTo>
                <a:lnTo>
                  <a:pt x="62331" y="640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2807079" y="1826576"/>
            <a:ext cx="470319" cy="220979"/>
          </a:xfrm>
          <a:custGeom>
            <a:avLst/>
            <a:gdLst/>
            <a:ahLst/>
            <a:cxnLst/>
            <a:rect l="l" t="t" r="r" b="b"/>
            <a:pathLst>
              <a:path w="470319" h="220980">
                <a:moveTo>
                  <a:pt x="385455" y="148307"/>
                </a:moveTo>
                <a:lnTo>
                  <a:pt x="386667" y="161220"/>
                </a:lnTo>
                <a:lnTo>
                  <a:pt x="388285" y="173557"/>
                </a:lnTo>
                <a:lnTo>
                  <a:pt x="390309" y="185318"/>
                </a:lnTo>
                <a:lnTo>
                  <a:pt x="392613" y="193580"/>
                </a:lnTo>
                <a:lnTo>
                  <a:pt x="400385" y="204529"/>
                </a:lnTo>
                <a:lnTo>
                  <a:pt x="412394" y="208178"/>
                </a:lnTo>
                <a:lnTo>
                  <a:pt x="415645" y="207975"/>
                </a:lnTo>
                <a:lnTo>
                  <a:pt x="418896" y="207162"/>
                </a:lnTo>
                <a:lnTo>
                  <a:pt x="422452" y="206044"/>
                </a:lnTo>
                <a:lnTo>
                  <a:pt x="426059" y="204266"/>
                </a:lnTo>
                <a:lnTo>
                  <a:pt x="429514" y="202031"/>
                </a:lnTo>
                <a:lnTo>
                  <a:pt x="432511" y="199339"/>
                </a:lnTo>
                <a:lnTo>
                  <a:pt x="461162" y="172516"/>
                </a:lnTo>
                <a:lnTo>
                  <a:pt x="464616" y="169265"/>
                </a:lnTo>
                <a:lnTo>
                  <a:pt x="466953" y="166928"/>
                </a:lnTo>
                <a:lnTo>
                  <a:pt x="469392" y="164084"/>
                </a:lnTo>
                <a:lnTo>
                  <a:pt x="470319" y="160934"/>
                </a:lnTo>
                <a:lnTo>
                  <a:pt x="467969" y="158191"/>
                </a:lnTo>
                <a:lnTo>
                  <a:pt x="464921" y="158546"/>
                </a:lnTo>
                <a:lnTo>
                  <a:pt x="461670" y="159969"/>
                </a:lnTo>
                <a:lnTo>
                  <a:pt x="458927" y="161442"/>
                </a:lnTo>
                <a:lnTo>
                  <a:pt x="455066" y="163677"/>
                </a:lnTo>
                <a:lnTo>
                  <a:pt x="451002" y="165912"/>
                </a:lnTo>
                <a:lnTo>
                  <a:pt x="447497" y="167690"/>
                </a:lnTo>
                <a:lnTo>
                  <a:pt x="444550" y="169011"/>
                </a:lnTo>
                <a:lnTo>
                  <a:pt x="441604" y="170332"/>
                </a:lnTo>
                <a:lnTo>
                  <a:pt x="438912" y="170992"/>
                </a:lnTo>
                <a:lnTo>
                  <a:pt x="431190" y="170992"/>
                </a:lnTo>
                <a:lnTo>
                  <a:pt x="427786" y="167690"/>
                </a:lnTo>
                <a:lnTo>
                  <a:pt x="426275" y="161086"/>
                </a:lnTo>
                <a:lnTo>
                  <a:pt x="424751" y="154482"/>
                </a:lnTo>
                <a:lnTo>
                  <a:pt x="423684" y="147320"/>
                </a:lnTo>
                <a:lnTo>
                  <a:pt x="423062" y="139598"/>
                </a:lnTo>
                <a:lnTo>
                  <a:pt x="422910" y="136245"/>
                </a:lnTo>
                <a:lnTo>
                  <a:pt x="422757" y="133197"/>
                </a:lnTo>
                <a:lnTo>
                  <a:pt x="422617" y="129692"/>
                </a:lnTo>
                <a:lnTo>
                  <a:pt x="422452" y="126492"/>
                </a:lnTo>
                <a:lnTo>
                  <a:pt x="422109" y="122834"/>
                </a:lnTo>
                <a:lnTo>
                  <a:pt x="421894" y="119176"/>
                </a:lnTo>
                <a:lnTo>
                  <a:pt x="421652" y="110134"/>
                </a:lnTo>
                <a:lnTo>
                  <a:pt x="421386" y="104698"/>
                </a:lnTo>
                <a:lnTo>
                  <a:pt x="421093" y="98907"/>
                </a:lnTo>
                <a:lnTo>
                  <a:pt x="420776" y="93116"/>
                </a:lnTo>
                <a:lnTo>
                  <a:pt x="420319" y="87274"/>
                </a:lnTo>
                <a:lnTo>
                  <a:pt x="419709" y="81381"/>
                </a:lnTo>
                <a:lnTo>
                  <a:pt x="418911" y="73839"/>
                </a:lnTo>
                <a:lnTo>
                  <a:pt x="416900" y="60971"/>
                </a:lnTo>
                <a:lnTo>
                  <a:pt x="414119" y="48702"/>
                </a:lnTo>
                <a:lnTo>
                  <a:pt x="410565" y="37033"/>
                </a:lnTo>
                <a:lnTo>
                  <a:pt x="407129" y="29400"/>
                </a:lnTo>
                <a:lnTo>
                  <a:pt x="398063" y="19923"/>
                </a:lnTo>
                <a:lnTo>
                  <a:pt x="385584" y="16764"/>
                </a:lnTo>
                <a:lnTo>
                  <a:pt x="377187" y="18034"/>
                </a:lnTo>
                <a:lnTo>
                  <a:pt x="366704" y="22338"/>
                </a:lnTo>
                <a:lnTo>
                  <a:pt x="354873" y="29687"/>
                </a:lnTo>
                <a:lnTo>
                  <a:pt x="341693" y="40081"/>
                </a:lnTo>
                <a:lnTo>
                  <a:pt x="337308" y="43976"/>
                </a:lnTo>
                <a:lnTo>
                  <a:pt x="330484" y="50489"/>
                </a:lnTo>
                <a:lnTo>
                  <a:pt x="323176" y="57969"/>
                </a:lnTo>
                <a:lnTo>
                  <a:pt x="315384" y="66416"/>
                </a:lnTo>
                <a:lnTo>
                  <a:pt x="307107" y="75828"/>
                </a:lnTo>
                <a:lnTo>
                  <a:pt x="298346" y="86206"/>
                </a:lnTo>
                <a:lnTo>
                  <a:pt x="289100" y="97551"/>
                </a:lnTo>
                <a:lnTo>
                  <a:pt x="279368" y="109862"/>
                </a:lnTo>
                <a:lnTo>
                  <a:pt x="269151" y="123139"/>
                </a:lnTo>
                <a:lnTo>
                  <a:pt x="270967" y="119684"/>
                </a:lnTo>
                <a:lnTo>
                  <a:pt x="273100" y="115265"/>
                </a:lnTo>
                <a:lnTo>
                  <a:pt x="275551" y="109880"/>
                </a:lnTo>
                <a:lnTo>
                  <a:pt x="277977" y="104495"/>
                </a:lnTo>
                <a:lnTo>
                  <a:pt x="280517" y="98552"/>
                </a:lnTo>
                <a:lnTo>
                  <a:pt x="283159" y="92049"/>
                </a:lnTo>
                <a:lnTo>
                  <a:pt x="284378" y="88798"/>
                </a:lnTo>
                <a:lnTo>
                  <a:pt x="285661" y="85445"/>
                </a:lnTo>
                <a:lnTo>
                  <a:pt x="286969" y="81991"/>
                </a:lnTo>
                <a:lnTo>
                  <a:pt x="288302" y="78536"/>
                </a:lnTo>
                <a:lnTo>
                  <a:pt x="289560" y="75082"/>
                </a:lnTo>
                <a:lnTo>
                  <a:pt x="290791" y="71628"/>
                </a:lnTo>
                <a:lnTo>
                  <a:pt x="295244" y="57658"/>
                </a:lnTo>
                <a:lnTo>
                  <a:pt x="298551" y="45720"/>
                </a:lnTo>
                <a:lnTo>
                  <a:pt x="300685" y="37388"/>
                </a:lnTo>
                <a:lnTo>
                  <a:pt x="301752" y="30480"/>
                </a:lnTo>
                <a:lnTo>
                  <a:pt x="301752" y="24993"/>
                </a:lnTo>
                <a:lnTo>
                  <a:pt x="301599" y="21996"/>
                </a:lnTo>
                <a:lnTo>
                  <a:pt x="301002" y="18542"/>
                </a:lnTo>
                <a:lnTo>
                  <a:pt x="299935" y="14935"/>
                </a:lnTo>
                <a:lnTo>
                  <a:pt x="298500" y="11277"/>
                </a:lnTo>
                <a:lnTo>
                  <a:pt x="295859" y="7874"/>
                </a:lnTo>
                <a:lnTo>
                  <a:pt x="292011" y="4724"/>
                </a:lnTo>
                <a:lnTo>
                  <a:pt x="288137" y="1574"/>
                </a:lnTo>
                <a:lnTo>
                  <a:pt x="282460" y="0"/>
                </a:lnTo>
                <a:lnTo>
                  <a:pt x="270459" y="0"/>
                </a:lnTo>
                <a:lnTo>
                  <a:pt x="265887" y="558"/>
                </a:lnTo>
                <a:lnTo>
                  <a:pt x="261226" y="1676"/>
                </a:lnTo>
                <a:lnTo>
                  <a:pt x="256552" y="2794"/>
                </a:lnTo>
                <a:lnTo>
                  <a:pt x="247510" y="6096"/>
                </a:lnTo>
                <a:lnTo>
                  <a:pt x="239375" y="9951"/>
                </a:lnTo>
                <a:lnTo>
                  <a:pt x="228997" y="16003"/>
                </a:lnTo>
                <a:lnTo>
                  <a:pt x="218690" y="23296"/>
                </a:lnTo>
                <a:lnTo>
                  <a:pt x="208452" y="31830"/>
                </a:lnTo>
                <a:lnTo>
                  <a:pt x="198285" y="41605"/>
                </a:lnTo>
                <a:lnTo>
                  <a:pt x="186002" y="54689"/>
                </a:lnTo>
                <a:lnTo>
                  <a:pt x="177602" y="64264"/>
                </a:lnTo>
                <a:lnTo>
                  <a:pt x="169507" y="74039"/>
                </a:lnTo>
                <a:lnTo>
                  <a:pt x="161716" y="84011"/>
                </a:lnTo>
                <a:lnTo>
                  <a:pt x="154228" y="94183"/>
                </a:lnTo>
                <a:lnTo>
                  <a:pt x="148247" y="102710"/>
                </a:lnTo>
                <a:lnTo>
                  <a:pt x="141142" y="113268"/>
                </a:lnTo>
                <a:lnTo>
                  <a:pt x="134416" y="123748"/>
                </a:lnTo>
                <a:lnTo>
                  <a:pt x="131121" y="129070"/>
                </a:lnTo>
                <a:lnTo>
                  <a:pt x="124439" y="140226"/>
                </a:lnTo>
                <a:lnTo>
                  <a:pt x="118567" y="150571"/>
                </a:lnTo>
                <a:lnTo>
                  <a:pt x="114266" y="158183"/>
                </a:lnTo>
                <a:lnTo>
                  <a:pt x="107524" y="169290"/>
                </a:lnTo>
                <a:lnTo>
                  <a:pt x="100579" y="179757"/>
                </a:lnTo>
                <a:lnTo>
                  <a:pt x="93433" y="189585"/>
                </a:lnTo>
                <a:lnTo>
                  <a:pt x="83712" y="199269"/>
                </a:lnTo>
                <a:lnTo>
                  <a:pt x="72398" y="205036"/>
                </a:lnTo>
                <a:lnTo>
                  <a:pt x="59436" y="206959"/>
                </a:lnTo>
                <a:lnTo>
                  <a:pt x="52527" y="206959"/>
                </a:lnTo>
                <a:lnTo>
                  <a:pt x="46888" y="203250"/>
                </a:lnTo>
                <a:lnTo>
                  <a:pt x="42519" y="195834"/>
                </a:lnTo>
                <a:lnTo>
                  <a:pt x="40194" y="191118"/>
                </a:lnTo>
                <a:lnTo>
                  <a:pt x="37023" y="179408"/>
                </a:lnTo>
                <a:lnTo>
                  <a:pt x="35966" y="164896"/>
                </a:lnTo>
                <a:lnTo>
                  <a:pt x="35966" y="162052"/>
                </a:lnTo>
                <a:lnTo>
                  <a:pt x="36728" y="156362"/>
                </a:lnTo>
                <a:lnTo>
                  <a:pt x="38011" y="150571"/>
                </a:lnTo>
                <a:lnTo>
                  <a:pt x="44029" y="137025"/>
                </a:lnTo>
                <a:lnTo>
                  <a:pt x="51509" y="126770"/>
                </a:lnTo>
                <a:lnTo>
                  <a:pt x="61417" y="116890"/>
                </a:lnTo>
                <a:lnTo>
                  <a:pt x="68722" y="111345"/>
                </a:lnTo>
                <a:lnTo>
                  <a:pt x="79456" y="105456"/>
                </a:lnTo>
                <a:lnTo>
                  <a:pt x="91704" y="100954"/>
                </a:lnTo>
                <a:lnTo>
                  <a:pt x="105460" y="97840"/>
                </a:lnTo>
                <a:lnTo>
                  <a:pt x="105918" y="97790"/>
                </a:lnTo>
                <a:lnTo>
                  <a:pt x="108559" y="97180"/>
                </a:lnTo>
                <a:lnTo>
                  <a:pt x="114808" y="96012"/>
                </a:lnTo>
                <a:lnTo>
                  <a:pt x="118884" y="90322"/>
                </a:lnTo>
                <a:lnTo>
                  <a:pt x="112674" y="87071"/>
                </a:lnTo>
                <a:lnTo>
                  <a:pt x="108204" y="86563"/>
                </a:lnTo>
                <a:lnTo>
                  <a:pt x="93573" y="86563"/>
                </a:lnTo>
                <a:lnTo>
                  <a:pt x="86677" y="87122"/>
                </a:lnTo>
                <a:lnTo>
                  <a:pt x="79756" y="88138"/>
                </a:lnTo>
                <a:lnTo>
                  <a:pt x="72542" y="89611"/>
                </a:lnTo>
                <a:lnTo>
                  <a:pt x="55460" y="95286"/>
                </a:lnTo>
                <a:lnTo>
                  <a:pt x="44093" y="100829"/>
                </a:lnTo>
                <a:lnTo>
                  <a:pt x="33175" y="107675"/>
                </a:lnTo>
                <a:lnTo>
                  <a:pt x="22707" y="115824"/>
                </a:lnTo>
                <a:lnTo>
                  <a:pt x="11390" y="128037"/>
                </a:lnTo>
                <a:lnTo>
                  <a:pt x="5062" y="139134"/>
                </a:lnTo>
                <a:lnTo>
                  <a:pt x="1265" y="151319"/>
                </a:lnTo>
                <a:lnTo>
                  <a:pt x="0" y="164592"/>
                </a:lnTo>
                <a:lnTo>
                  <a:pt x="0" y="167640"/>
                </a:lnTo>
                <a:lnTo>
                  <a:pt x="2254" y="182421"/>
                </a:lnTo>
                <a:lnTo>
                  <a:pt x="6597" y="194357"/>
                </a:lnTo>
                <a:lnTo>
                  <a:pt x="13258" y="205435"/>
                </a:lnTo>
                <a:lnTo>
                  <a:pt x="23580" y="214762"/>
                </a:lnTo>
                <a:lnTo>
                  <a:pt x="35522" y="219425"/>
                </a:lnTo>
                <a:lnTo>
                  <a:pt x="50292" y="220980"/>
                </a:lnTo>
                <a:lnTo>
                  <a:pt x="51661" y="220958"/>
                </a:lnTo>
                <a:lnTo>
                  <a:pt x="62227" y="219506"/>
                </a:lnTo>
                <a:lnTo>
                  <a:pt x="73649" y="215772"/>
                </a:lnTo>
                <a:lnTo>
                  <a:pt x="85927" y="209760"/>
                </a:lnTo>
                <a:lnTo>
                  <a:pt x="99060" y="201472"/>
                </a:lnTo>
                <a:lnTo>
                  <a:pt x="103691" y="197944"/>
                </a:lnTo>
                <a:lnTo>
                  <a:pt x="109922" y="192336"/>
                </a:lnTo>
                <a:lnTo>
                  <a:pt x="116541" y="185467"/>
                </a:lnTo>
                <a:lnTo>
                  <a:pt x="123549" y="177339"/>
                </a:lnTo>
                <a:lnTo>
                  <a:pt x="130944" y="167951"/>
                </a:lnTo>
                <a:lnTo>
                  <a:pt x="138728" y="157302"/>
                </a:lnTo>
                <a:lnTo>
                  <a:pt x="146899" y="145394"/>
                </a:lnTo>
                <a:lnTo>
                  <a:pt x="155457" y="132225"/>
                </a:lnTo>
                <a:lnTo>
                  <a:pt x="164403" y="117796"/>
                </a:lnTo>
                <a:lnTo>
                  <a:pt x="173736" y="102108"/>
                </a:lnTo>
                <a:lnTo>
                  <a:pt x="174481" y="100827"/>
                </a:lnTo>
                <a:lnTo>
                  <a:pt x="183299" y="86147"/>
                </a:lnTo>
                <a:lnTo>
                  <a:pt x="191732" y="73011"/>
                </a:lnTo>
                <a:lnTo>
                  <a:pt x="199780" y="61418"/>
                </a:lnTo>
                <a:lnTo>
                  <a:pt x="207445" y="51368"/>
                </a:lnTo>
                <a:lnTo>
                  <a:pt x="214726" y="42862"/>
                </a:lnTo>
                <a:lnTo>
                  <a:pt x="221625" y="35899"/>
                </a:lnTo>
                <a:lnTo>
                  <a:pt x="228142" y="30480"/>
                </a:lnTo>
                <a:lnTo>
                  <a:pt x="242728" y="20953"/>
                </a:lnTo>
                <a:lnTo>
                  <a:pt x="254172" y="15753"/>
                </a:lnTo>
                <a:lnTo>
                  <a:pt x="263652" y="14020"/>
                </a:lnTo>
                <a:lnTo>
                  <a:pt x="267919" y="14020"/>
                </a:lnTo>
                <a:lnTo>
                  <a:pt x="271576" y="15392"/>
                </a:lnTo>
                <a:lnTo>
                  <a:pt x="274624" y="18135"/>
                </a:lnTo>
                <a:lnTo>
                  <a:pt x="277685" y="20878"/>
                </a:lnTo>
                <a:lnTo>
                  <a:pt x="279209" y="25400"/>
                </a:lnTo>
                <a:lnTo>
                  <a:pt x="279209" y="31699"/>
                </a:lnTo>
                <a:lnTo>
                  <a:pt x="275923" y="46575"/>
                </a:lnTo>
                <a:lnTo>
                  <a:pt x="270217" y="62484"/>
                </a:lnTo>
                <a:lnTo>
                  <a:pt x="266742" y="70796"/>
                </a:lnTo>
                <a:lnTo>
                  <a:pt x="263073" y="78876"/>
                </a:lnTo>
                <a:lnTo>
                  <a:pt x="258564" y="88352"/>
                </a:lnTo>
                <a:lnTo>
                  <a:pt x="253216" y="99224"/>
                </a:lnTo>
                <a:lnTo>
                  <a:pt x="247028" y="111491"/>
                </a:lnTo>
                <a:lnTo>
                  <a:pt x="239999" y="125154"/>
                </a:lnTo>
                <a:lnTo>
                  <a:pt x="232130" y="140213"/>
                </a:lnTo>
                <a:lnTo>
                  <a:pt x="223418" y="156667"/>
                </a:lnTo>
                <a:lnTo>
                  <a:pt x="218960" y="165201"/>
                </a:lnTo>
                <a:lnTo>
                  <a:pt x="215811" y="171297"/>
                </a:lnTo>
                <a:lnTo>
                  <a:pt x="213969" y="174955"/>
                </a:lnTo>
                <a:lnTo>
                  <a:pt x="212140" y="178612"/>
                </a:lnTo>
                <a:lnTo>
                  <a:pt x="211124" y="181762"/>
                </a:lnTo>
                <a:lnTo>
                  <a:pt x="210934" y="184404"/>
                </a:lnTo>
                <a:lnTo>
                  <a:pt x="210934" y="188468"/>
                </a:lnTo>
                <a:lnTo>
                  <a:pt x="212445" y="191160"/>
                </a:lnTo>
                <a:lnTo>
                  <a:pt x="215493" y="193090"/>
                </a:lnTo>
                <a:lnTo>
                  <a:pt x="218541" y="195021"/>
                </a:lnTo>
                <a:lnTo>
                  <a:pt x="221996" y="196494"/>
                </a:lnTo>
                <a:lnTo>
                  <a:pt x="225869" y="197510"/>
                </a:lnTo>
                <a:lnTo>
                  <a:pt x="229870" y="198221"/>
                </a:lnTo>
                <a:lnTo>
                  <a:pt x="233743" y="198628"/>
                </a:lnTo>
                <a:lnTo>
                  <a:pt x="236842" y="198729"/>
                </a:lnTo>
                <a:lnTo>
                  <a:pt x="240741" y="197866"/>
                </a:lnTo>
                <a:lnTo>
                  <a:pt x="244195" y="194411"/>
                </a:lnTo>
                <a:lnTo>
                  <a:pt x="246900" y="190500"/>
                </a:lnTo>
                <a:lnTo>
                  <a:pt x="248716" y="187147"/>
                </a:lnTo>
                <a:lnTo>
                  <a:pt x="250240" y="184404"/>
                </a:lnTo>
                <a:lnTo>
                  <a:pt x="254017" y="178516"/>
                </a:lnTo>
                <a:lnTo>
                  <a:pt x="260726" y="168059"/>
                </a:lnTo>
                <a:lnTo>
                  <a:pt x="268224" y="156362"/>
                </a:lnTo>
                <a:lnTo>
                  <a:pt x="269039" y="155092"/>
                </a:lnTo>
                <a:lnTo>
                  <a:pt x="275793" y="144629"/>
                </a:lnTo>
                <a:lnTo>
                  <a:pt x="282739" y="133977"/>
                </a:lnTo>
                <a:lnTo>
                  <a:pt x="289877" y="123139"/>
                </a:lnTo>
                <a:lnTo>
                  <a:pt x="292100" y="120091"/>
                </a:lnTo>
                <a:lnTo>
                  <a:pt x="294284" y="116992"/>
                </a:lnTo>
                <a:lnTo>
                  <a:pt x="296418" y="113842"/>
                </a:lnTo>
                <a:lnTo>
                  <a:pt x="298551" y="110693"/>
                </a:lnTo>
                <a:lnTo>
                  <a:pt x="300634" y="107594"/>
                </a:lnTo>
                <a:lnTo>
                  <a:pt x="302666" y="104546"/>
                </a:lnTo>
                <a:lnTo>
                  <a:pt x="306834" y="98697"/>
                </a:lnTo>
                <a:lnTo>
                  <a:pt x="314779" y="87864"/>
                </a:lnTo>
                <a:lnTo>
                  <a:pt x="322575" y="77659"/>
                </a:lnTo>
                <a:lnTo>
                  <a:pt x="330221" y="68081"/>
                </a:lnTo>
                <a:lnTo>
                  <a:pt x="337718" y="59131"/>
                </a:lnTo>
                <a:lnTo>
                  <a:pt x="344048" y="52144"/>
                </a:lnTo>
                <a:lnTo>
                  <a:pt x="354749" y="42754"/>
                </a:lnTo>
                <a:lnTo>
                  <a:pt x="362712" y="39624"/>
                </a:lnTo>
                <a:lnTo>
                  <a:pt x="370027" y="39624"/>
                </a:lnTo>
                <a:lnTo>
                  <a:pt x="374904" y="44297"/>
                </a:lnTo>
                <a:lnTo>
                  <a:pt x="377342" y="53644"/>
                </a:lnTo>
                <a:lnTo>
                  <a:pt x="378618" y="58928"/>
                </a:lnTo>
                <a:lnTo>
                  <a:pt x="380830" y="71223"/>
                </a:lnTo>
                <a:lnTo>
                  <a:pt x="382219" y="84429"/>
                </a:lnTo>
                <a:lnTo>
                  <a:pt x="382574" y="88493"/>
                </a:lnTo>
                <a:lnTo>
                  <a:pt x="382778" y="92557"/>
                </a:lnTo>
                <a:lnTo>
                  <a:pt x="382828" y="96621"/>
                </a:lnTo>
                <a:lnTo>
                  <a:pt x="383133" y="99872"/>
                </a:lnTo>
                <a:lnTo>
                  <a:pt x="383133" y="103124"/>
                </a:lnTo>
                <a:lnTo>
                  <a:pt x="383451" y="106375"/>
                </a:lnTo>
                <a:lnTo>
                  <a:pt x="383641" y="110236"/>
                </a:lnTo>
                <a:lnTo>
                  <a:pt x="383844" y="114147"/>
                </a:lnTo>
                <a:lnTo>
                  <a:pt x="384060" y="118110"/>
                </a:lnTo>
                <a:lnTo>
                  <a:pt x="384251" y="122072"/>
                </a:lnTo>
                <a:lnTo>
                  <a:pt x="384454" y="126085"/>
                </a:lnTo>
                <a:lnTo>
                  <a:pt x="384657" y="130149"/>
                </a:lnTo>
                <a:lnTo>
                  <a:pt x="384657" y="135026"/>
                </a:lnTo>
                <a:lnTo>
                  <a:pt x="385455" y="1483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3277398" y="1945747"/>
            <a:ext cx="130454" cy="98450"/>
          </a:xfrm>
          <a:custGeom>
            <a:avLst/>
            <a:gdLst/>
            <a:ahLst/>
            <a:cxnLst/>
            <a:rect l="l" t="t" r="r" b="b"/>
            <a:pathLst>
              <a:path w="130454" h="98450">
                <a:moveTo>
                  <a:pt x="35966" y="12801"/>
                </a:moveTo>
                <a:lnTo>
                  <a:pt x="29931" y="16956"/>
                </a:lnTo>
                <a:lnTo>
                  <a:pt x="20278" y="25073"/>
                </a:lnTo>
                <a:lnTo>
                  <a:pt x="11264" y="34594"/>
                </a:lnTo>
                <a:lnTo>
                  <a:pt x="6819" y="40677"/>
                </a:lnTo>
                <a:lnTo>
                  <a:pt x="1703" y="52329"/>
                </a:lnTo>
                <a:lnTo>
                  <a:pt x="0" y="65227"/>
                </a:lnTo>
                <a:lnTo>
                  <a:pt x="15" y="66429"/>
                </a:lnTo>
                <a:lnTo>
                  <a:pt x="2748" y="79568"/>
                </a:lnTo>
                <a:lnTo>
                  <a:pt x="10198" y="89611"/>
                </a:lnTo>
                <a:lnTo>
                  <a:pt x="22621" y="96529"/>
                </a:lnTo>
                <a:lnTo>
                  <a:pt x="35966" y="98450"/>
                </a:lnTo>
                <a:lnTo>
                  <a:pt x="46745" y="97505"/>
                </a:lnTo>
                <a:lnTo>
                  <a:pt x="58735" y="94076"/>
                </a:lnTo>
                <a:lnTo>
                  <a:pt x="70279" y="88143"/>
                </a:lnTo>
                <a:lnTo>
                  <a:pt x="81381" y="79705"/>
                </a:lnTo>
                <a:lnTo>
                  <a:pt x="89322" y="71756"/>
                </a:lnTo>
                <a:lnTo>
                  <a:pt x="97206" y="61111"/>
                </a:lnTo>
                <a:lnTo>
                  <a:pt x="102582" y="49893"/>
                </a:lnTo>
                <a:lnTo>
                  <a:pt x="105448" y="38100"/>
                </a:lnTo>
                <a:lnTo>
                  <a:pt x="110121" y="37084"/>
                </a:lnTo>
                <a:lnTo>
                  <a:pt x="114033" y="35814"/>
                </a:lnTo>
                <a:lnTo>
                  <a:pt x="117182" y="34290"/>
                </a:lnTo>
                <a:lnTo>
                  <a:pt x="120332" y="32766"/>
                </a:lnTo>
                <a:lnTo>
                  <a:pt x="123024" y="31089"/>
                </a:lnTo>
                <a:lnTo>
                  <a:pt x="127698" y="27228"/>
                </a:lnTo>
                <a:lnTo>
                  <a:pt x="130454" y="23622"/>
                </a:lnTo>
                <a:lnTo>
                  <a:pt x="129425" y="20027"/>
                </a:lnTo>
                <a:lnTo>
                  <a:pt x="125831" y="20840"/>
                </a:lnTo>
                <a:lnTo>
                  <a:pt x="123190" y="21234"/>
                </a:lnTo>
                <a:lnTo>
                  <a:pt x="116624" y="21336"/>
                </a:lnTo>
                <a:lnTo>
                  <a:pt x="113982" y="21031"/>
                </a:lnTo>
                <a:lnTo>
                  <a:pt x="109105" y="19812"/>
                </a:lnTo>
                <a:lnTo>
                  <a:pt x="104546" y="17373"/>
                </a:lnTo>
                <a:lnTo>
                  <a:pt x="99656" y="14224"/>
                </a:lnTo>
                <a:lnTo>
                  <a:pt x="94780" y="10172"/>
                </a:lnTo>
                <a:lnTo>
                  <a:pt x="92138" y="7823"/>
                </a:lnTo>
                <a:lnTo>
                  <a:pt x="89306" y="5181"/>
                </a:lnTo>
                <a:lnTo>
                  <a:pt x="87464" y="3657"/>
                </a:lnTo>
                <a:lnTo>
                  <a:pt x="84429" y="1524"/>
                </a:lnTo>
                <a:lnTo>
                  <a:pt x="83197" y="914"/>
                </a:lnTo>
                <a:lnTo>
                  <a:pt x="80149" y="609"/>
                </a:lnTo>
                <a:lnTo>
                  <a:pt x="76200" y="2184"/>
                </a:lnTo>
                <a:lnTo>
                  <a:pt x="74371" y="5334"/>
                </a:lnTo>
                <a:lnTo>
                  <a:pt x="72529" y="8483"/>
                </a:lnTo>
                <a:lnTo>
                  <a:pt x="71005" y="11887"/>
                </a:lnTo>
                <a:lnTo>
                  <a:pt x="69799" y="15544"/>
                </a:lnTo>
                <a:lnTo>
                  <a:pt x="68973" y="18199"/>
                </a:lnTo>
                <a:lnTo>
                  <a:pt x="68313" y="20675"/>
                </a:lnTo>
                <a:lnTo>
                  <a:pt x="67297" y="25349"/>
                </a:lnTo>
                <a:lnTo>
                  <a:pt x="67056" y="28651"/>
                </a:lnTo>
                <a:lnTo>
                  <a:pt x="67056" y="31699"/>
                </a:lnTo>
                <a:lnTo>
                  <a:pt x="68072" y="33985"/>
                </a:lnTo>
                <a:lnTo>
                  <a:pt x="72123" y="37033"/>
                </a:lnTo>
                <a:lnTo>
                  <a:pt x="76796" y="38709"/>
                </a:lnTo>
                <a:lnTo>
                  <a:pt x="80149" y="39471"/>
                </a:lnTo>
                <a:lnTo>
                  <a:pt x="83197" y="39624"/>
                </a:lnTo>
                <a:lnTo>
                  <a:pt x="89966" y="39522"/>
                </a:lnTo>
                <a:lnTo>
                  <a:pt x="92506" y="39319"/>
                </a:lnTo>
                <a:lnTo>
                  <a:pt x="95034" y="39116"/>
                </a:lnTo>
                <a:lnTo>
                  <a:pt x="98755" y="38404"/>
                </a:lnTo>
                <a:lnTo>
                  <a:pt x="96507" y="47142"/>
                </a:lnTo>
                <a:lnTo>
                  <a:pt x="92138" y="53911"/>
                </a:lnTo>
                <a:lnTo>
                  <a:pt x="85648" y="58674"/>
                </a:lnTo>
                <a:lnTo>
                  <a:pt x="79133" y="63449"/>
                </a:lnTo>
                <a:lnTo>
                  <a:pt x="71932" y="65836"/>
                </a:lnTo>
                <a:lnTo>
                  <a:pt x="55867" y="65836"/>
                </a:lnTo>
                <a:lnTo>
                  <a:pt x="49263" y="63969"/>
                </a:lnTo>
                <a:lnTo>
                  <a:pt x="44196" y="60198"/>
                </a:lnTo>
                <a:lnTo>
                  <a:pt x="39116" y="56438"/>
                </a:lnTo>
                <a:lnTo>
                  <a:pt x="35648" y="52235"/>
                </a:lnTo>
                <a:lnTo>
                  <a:pt x="33832" y="47548"/>
                </a:lnTo>
                <a:lnTo>
                  <a:pt x="33108" y="45466"/>
                </a:lnTo>
                <a:lnTo>
                  <a:pt x="32613" y="42164"/>
                </a:lnTo>
                <a:lnTo>
                  <a:pt x="32613" y="39522"/>
                </a:lnTo>
                <a:lnTo>
                  <a:pt x="33108" y="36626"/>
                </a:lnTo>
                <a:lnTo>
                  <a:pt x="34137" y="32461"/>
                </a:lnTo>
                <a:lnTo>
                  <a:pt x="35140" y="28295"/>
                </a:lnTo>
                <a:lnTo>
                  <a:pt x="38290" y="23977"/>
                </a:lnTo>
                <a:lnTo>
                  <a:pt x="43573" y="19507"/>
                </a:lnTo>
                <a:lnTo>
                  <a:pt x="46024" y="17475"/>
                </a:lnTo>
                <a:lnTo>
                  <a:pt x="48856" y="15506"/>
                </a:lnTo>
                <a:lnTo>
                  <a:pt x="52108" y="13563"/>
                </a:lnTo>
                <a:lnTo>
                  <a:pt x="55359" y="11633"/>
                </a:lnTo>
                <a:lnTo>
                  <a:pt x="59232" y="9855"/>
                </a:lnTo>
                <a:lnTo>
                  <a:pt x="63690" y="8229"/>
                </a:lnTo>
                <a:lnTo>
                  <a:pt x="65214" y="7620"/>
                </a:lnTo>
                <a:lnTo>
                  <a:pt x="68275" y="6299"/>
                </a:lnTo>
                <a:lnTo>
                  <a:pt x="71323" y="3556"/>
                </a:lnTo>
                <a:lnTo>
                  <a:pt x="69748" y="152"/>
                </a:lnTo>
                <a:lnTo>
                  <a:pt x="66738" y="0"/>
                </a:lnTo>
                <a:lnTo>
                  <a:pt x="63500" y="419"/>
                </a:lnTo>
                <a:lnTo>
                  <a:pt x="59080" y="1727"/>
                </a:lnTo>
                <a:lnTo>
                  <a:pt x="53479" y="3962"/>
                </a:lnTo>
                <a:lnTo>
                  <a:pt x="47891" y="6210"/>
                </a:lnTo>
                <a:lnTo>
                  <a:pt x="42049" y="9144"/>
                </a:lnTo>
                <a:lnTo>
                  <a:pt x="35966" y="12801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3401437" y="1940899"/>
            <a:ext cx="159727" cy="188643"/>
          </a:xfrm>
          <a:custGeom>
            <a:avLst/>
            <a:gdLst/>
            <a:ahLst/>
            <a:cxnLst/>
            <a:rect l="l" t="t" r="r" b="b"/>
            <a:pathLst>
              <a:path w="159727" h="188643">
                <a:moveTo>
                  <a:pt x="0" y="171879"/>
                </a:moveTo>
                <a:lnTo>
                  <a:pt x="0" y="176349"/>
                </a:lnTo>
                <a:lnTo>
                  <a:pt x="927" y="179854"/>
                </a:lnTo>
                <a:lnTo>
                  <a:pt x="2743" y="182394"/>
                </a:lnTo>
                <a:lnTo>
                  <a:pt x="6604" y="186712"/>
                </a:lnTo>
                <a:lnTo>
                  <a:pt x="10464" y="188135"/>
                </a:lnTo>
                <a:lnTo>
                  <a:pt x="13411" y="188643"/>
                </a:lnTo>
                <a:lnTo>
                  <a:pt x="17457" y="188101"/>
                </a:lnTo>
                <a:lnTo>
                  <a:pt x="27099" y="181651"/>
                </a:lnTo>
                <a:lnTo>
                  <a:pt x="35509" y="167916"/>
                </a:lnTo>
                <a:lnTo>
                  <a:pt x="39583" y="158509"/>
                </a:lnTo>
                <a:lnTo>
                  <a:pt x="44214" y="146979"/>
                </a:lnTo>
                <a:lnTo>
                  <a:pt x="48699" y="134875"/>
                </a:lnTo>
                <a:lnTo>
                  <a:pt x="53035" y="122196"/>
                </a:lnTo>
                <a:lnTo>
                  <a:pt x="54051" y="118742"/>
                </a:lnTo>
                <a:lnTo>
                  <a:pt x="55118" y="115338"/>
                </a:lnTo>
                <a:lnTo>
                  <a:pt x="56235" y="111985"/>
                </a:lnTo>
                <a:lnTo>
                  <a:pt x="57353" y="108633"/>
                </a:lnTo>
                <a:lnTo>
                  <a:pt x="58420" y="105432"/>
                </a:lnTo>
                <a:lnTo>
                  <a:pt x="59436" y="102384"/>
                </a:lnTo>
                <a:lnTo>
                  <a:pt x="61061" y="97101"/>
                </a:lnTo>
                <a:lnTo>
                  <a:pt x="62788" y="92085"/>
                </a:lnTo>
                <a:lnTo>
                  <a:pt x="64617" y="87297"/>
                </a:lnTo>
                <a:lnTo>
                  <a:pt x="66446" y="82534"/>
                </a:lnTo>
                <a:lnTo>
                  <a:pt x="68275" y="78203"/>
                </a:lnTo>
                <a:lnTo>
                  <a:pt x="70104" y="74343"/>
                </a:lnTo>
                <a:lnTo>
                  <a:pt x="72745" y="68653"/>
                </a:lnTo>
                <a:lnTo>
                  <a:pt x="75438" y="63624"/>
                </a:lnTo>
                <a:lnTo>
                  <a:pt x="78193" y="59255"/>
                </a:lnTo>
                <a:lnTo>
                  <a:pt x="80924" y="54886"/>
                </a:lnTo>
                <a:lnTo>
                  <a:pt x="83616" y="51076"/>
                </a:lnTo>
                <a:lnTo>
                  <a:pt x="86258" y="47825"/>
                </a:lnTo>
                <a:lnTo>
                  <a:pt x="91135" y="42135"/>
                </a:lnTo>
                <a:lnTo>
                  <a:pt x="95910" y="38033"/>
                </a:lnTo>
                <a:lnTo>
                  <a:pt x="100584" y="35481"/>
                </a:lnTo>
                <a:lnTo>
                  <a:pt x="105257" y="32941"/>
                </a:lnTo>
                <a:lnTo>
                  <a:pt x="109626" y="31671"/>
                </a:lnTo>
                <a:lnTo>
                  <a:pt x="113703" y="31671"/>
                </a:lnTo>
                <a:lnTo>
                  <a:pt x="116128" y="31975"/>
                </a:lnTo>
                <a:lnTo>
                  <a:pt x="118872" y="32890"/>
                </a:lnTo>
                <a:lnTo>
                  <a:pt x="123190" y="35735"/>
                </a:lnTo>
                <a:lnTo>
                  <a:pt x="125120" y="38376"/>
                </a:lnTo>
                <a:lnTo>
                  <a:pt x="127050" y="41031"/>
                </a:lnTo>
                <a:lnTo>
                  <a:pt x="128016" y="44675"/>
                </a:lnTo>
                <a:lnTo>
                  <a:pt x="128016" y="56055"/>
                </a:lnTo>
                <a:lnTo>
                  <a:pt x="126644" y="61655"/>
                </a:lnTo>
                <a:lnTo>
                  <a:pt x="123901" y="66113"/>
                </a:lnTo>
                <a:lnTo>
                  <a:pt x="121158" y="70583"/>
                </a:lnTo>
                <a:lnTo>
                  <a:pt x="118059" y="73631"/>
                </a:lnTo>
                <a:lnTo>
                  <a:pt x="114604" y="75257"/>
                </a:lnTo>
                <a:lnTo>
                  <a:pt x="113588" y="75867"/>
                </a:lnTo>
                <a:lnTo>
                  <a:pt x="110540" y="76933"/>
                </a:lnTo>
                <a:lnTo>
                  <a:pt x="107086" y="77086"/>
                </a:lnTo>
                <a:lnTo>
                  <a:pt x="103936" y="76324"/>
                </a:lnTo>
                <a:lnTo>
                  <a:pt x="100584" y="75155"/>
                </a:lnTo>
                <a:lnTo>
                  <a:pt x="97434" y="73885"/>
                </a:lnTo>
                <a:lnTo>
                  <a:pt x="94183" y="72819"/>
                </a:lnTo>
                <a:lnTo>
                  <a:pt x="89966" y="71803"/>
                </a:lnTo>
                <a:lnTo>
                  <a:pt x="86563" y="71295"/>
                </a:lnTo>
                <a:lnTo>
                  <a:pt x="83312" y="71295"/>
                </a:lnTo>
                <a:lnTo>
                  <a:pt x="79400" y="74190"/>
                </a:lnTo>
                <a:lnTo>
                  <a:pt x="76809" y="78203"/>
                </a:lnTo>
                <a:lnTo>
                  <a:pt x="75996" y="81251"/>
                </a:lnTo>
                <a:lnTo>
                  <a:pt x="75488" y="84401"/>
                </a:lnTo>
                <a:lnTo>
                  <a:pt x="74828" y="87297"/>
                </a:lnTo>
                <a:lnTo>
                  <a:pt x="74676" y="89887"/>
                </a:lnTo>
                <a:lnTo>
                  <a:pt x="75285" y="92935"/>
                </a:lnTo>
                <a:lnTo>
                  <a:pt x="76962" y="95882"/>
                </a:lnTo>
                <a:lnTo>
                  <a:pt x="80010" y="97914"/>
                </a:lnTo>
                <a:lnTo>
                  <a:pt x="83820" y="98422"/>
                </a:lnTo>
                <a:lnTo>
                  <a:pt x="87884" y="98422"/>
                </a:lnTo>
                <a:lnTo>
                  <a:pt x="92405" y="97558"/>
                </a:lnTo>
                <a:lnTo>
                  <a:pt x="97383" y="95831"/>
                </a:lnTo>
                <a:lnTo>
                  <a:pt x="102362" y="94104"/>
                </a:lnTo>
                <a:lnTo>
                  <a:pt x="107391" y="91716"/>
                </a:lnTo>
                <a:lnTo>
                  <a:pt x="112471" y="88668"/>
                </a:lnTo>
                <a:lnTo>
                  <a:pt x="118724" y="84529"/>
                </a:lnTo>
                <a:lnTo>
                  <a:pt x="128577" y="76702"/>
                </a:lnTo>
                <a:lnTo>
                  <a:pt x="138074" y="67485"/>
                </a:lnTo>
                <a:lnTo>
                  <a:pt x="143054" y="61825"/>
                </a:lnTo>
                <a:lnTo>
                  <a:pt x="150538" y="51331"/>
                </a:lnTo>
                <a:lnTo>
                  <a:pt x="156057" y="40510"/>
                </a:lnTo>
                <a:lnTo>
                  <a:pt x="157937" y="34769"/>
                </a:lnTo>
                <a:lnTo>
                  <a:pt x="159359" y="28877"/>
                </a:lnTo>
                <a:lnTo>
                  <a:pt x="159727" y="25981"/>
                </a:lnTo>
                <a:lnTo>
                  <a:pt x="159727" y="16837"/>
                </a:lnTo>
                <a:lnTo>
                  <a:pt x="158496" y="12125"/>
                </a:lnTo>
                <a:lnTo>
                  <a:pt x="156057" y="8963"/>
                </a:lnTo>
                <a:lnTo>
                  <a:pt x="153619" y="5826"/>
                </a:lnTo>
                <a:lnTo>
                  <a:pt x="150876" y="3629"/>
                </a:lnTo>
                <a:lnTo>
                  <a:pt x="147828" y="2410"/>
                </a:lnTo>
                <a:lnTo>
                  <a:pt x="143052" y="479"/>
                </a:lnTo>
                <a:lnTo>
                  <a:pt x="138582" y="73"/>
                </a:lnTo>
                <a:lnTo>
                  <a:pt x="134686" y="0"/>
                </a:lnTo>
                <a:lnTo>
                  <a:pt x="122545" y="2298"/>
                </a:lnTo>
                <a:lnTo>
                  <a:pt x="111279" y="8283"/>
                </a:lnTo>
                <a:lnTo>
                  <a:pt x="100888" y="17955"/>
                </a:lnTo>
                <a:lnTo>
                  <a:pt x="94159" y="26022"/>
                </a:lnTo>
                <a:lnTo>
                  <a:pt x="86462" y="35989"/>
                </a:lnTo>
                <a:lnTo>
                  <a:pt x="79053" y="46408"/>
                </a:lnTo>
                <a:lnTo>
                  <a:pt x="71932" y="57274"/>
                </a:lnTo>
                <a:lnTo>
                  <a:pt x="55778" y="82572"/>
                </a:lnTo>
                <a:lnTo>
                  <a:pt x="58380" y="73922"/>
                </a:lnTo>
                <a:lnTo>
                  <a:pt x="62396" y="59716"/>
                </a:lnTo>
                <a:lnTo>
                  <a:pt x="65291" y="48121"/>
                </a:lnTo>
                <a:lnTo>
                  <a:pt x="67068" y="39138"/>
                </a:lnTo>
                <a:lnTo>
                  <a:pt x="68478" y="30109"/>
                </a:lnTo>
                <a:lnTo>
                  <a:pt x="69202" y="22527"/>
                </a:lnTo>
                <a:lnTo>
                  <a:pt x="69202" y="16431"/>
                </a:lnTo>
                <a:lnTo>
                  <a:pt x="68884" y="11859"/>
                </a:lnTo>
                <a:lnTo>
                  <a:pt x="67767" y="7998"/>
                </a:lnTo>
                <a:lnTo>
                  <a:pt x="65735" y="4747"/>
                </a:lnTo>
                <a:lnTo>
                  <a:pt x="61874" y="3934"/>
                </a:lnTo>
                <a:lnTo>
                  <a:pt x="59029" y="3934"/>
                </a:lnTo>
                <a:lnTo>
                  <a:pt x="56235" y="4543"/>
                </a:lnTo>
                <a:lnTo>
                  <a:pt x="53492" y="5763"/>
                </a:lnTo>
                <a:lnTo>
                  <a:pt x="50749" y="6982"/>
                </a:lnTo>
                <a:lnTo>
                  <a:pt x="48463" y="8201"/>
                </a:lnTo>
                <a:lnTo>
                  <a:pt x="45720" y="10335"/>
                </a:lnTo>
                <a:lnTo>
                  <a:pt x="7924" y="41729"/>
                </a:lnTo>
                <a:lnTo>
                  <a:pt x="6604" y="42745"/>
                </a:lnTo>
                <a:lnTo>
                  <a:pt x="4876" y="45387"/>
                </a:lnTo>
                <a:lnTo>
                  <a:pt x="6261" y="47977"/>
                </a:lnTo>
                <a:lnTo>
                  <a:pt x="8940" y="48435"/>
                </a:lnTo>
                <a:lnTo>
                  <a:pt x="12242" y="46657"/>
                </a:lnTo>
                <a:lnTo>
                  <a:pt x="16459" y="44167"/>
                </a:lnTo>
                <a:lnTo>
                  <a:pt x="19913" y="41932"/>
                </a:lnTo>
                <a:lnTo>
                  <a:pt x="22758" y="40408"/>
                </a:lnTo>
                <a:lnTo>
                  <a:pt x="27228" y="38783"/>
                </a:lnTo>
                <a:lnTo>
                  <a:pt x="30480" y="38376"/>
                </a:lnTo>
                <a:lnTo>
                  <a:pt x="34544" y="38376"/>
                </a:lnTo>
                <a:lnTo>
                  <a:pt x="37388" y="39646"/>
                </a:lnTo>
                <a:lnTo>
                  <a:pt x="39027" y="42186"/>
                </a:lnTo>
                <a:lnTo>
                  <a:pt x="40640" y="44726"/>
                </a:lnTo>
                <a:lnTo>
                  <a:pt x="41757" y="47635"/>
                </a:lnTo>
                <a:lnTo>
                  <a:pt x="42367" y="50873"/>
                </a:lnTo>
                <a:lnTo>
                  <a:pt x="42519" y="54073"/>
                </a:lnTo>
                <a:lnTo>
                  <a:pt x="42672" y="57274"/>
                </a:lnTo>
                <a:lnTo>
                  <a:pt x="42570" y="74038"/>
                </a:lnTo>
                <a:lnTo>
                  <a:pt x="42367" y="77695"/>
                </a:lnTo>
                <a:lnTo>
                  <a:pt x="42227" y="85620"/>
                </a:lnTo>
                <a:lnTo>
                  <a:pt x="42113" y="88262"/>
                </a:lnTo>
                <a:lnTo>
                  <a:pt x="41960" y="90802"/>
                </a:lnTo>
                <a:lnTo>
                  <a:pt x="40785" y="94468"/>
                </a:lnTo>
                <a:lnTo>
                  <a:pt x="30318" y="108077"/>
                </a:lnTo>
                <a:lnTo>
                  <a:pt x="21631" y="120154"/>
                </a:lnTo>
                <a:lnTo>
                  <a:pt x="14726" y="130698"/>
                </a:lnTo>
                <a:lnTo>
                  <a:pt x="9602" y="139710"/>
                </a:lnTo>
                <a:lnTo>
                  <a:pt x="6261" y="147190"/>
                </a:lnTo>
                <a:lnTo>
                  <a:pt x="1555" y="161930"/>
                </a:lnTo>
                <a:lnTo>
                  <a:pt x="0" y="171879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3570305" y="1945747"/>
            <a:ext cx="130454" cy="98450"/>
          </a:xfrm>
          <a:custGeom>
            <a:avLst/>
            <a:gdLst/>
            <a:ahLst/>
            <a:cxnLst/>
            <a:rect l="l" t="t" r="r" b="b"/>
            <a:pathLst>
              <a:path w="130454" h="98450">
                <a:moveTo>
                  <a:pt x="35966" y="12801"/>
                </a:moveTo>
                <a:lnTo>
                  <a:pt x="29931" y="16956"/>
                </a:lnTo>
                <a:lnTo>
                  <a:pt x="20278" y="25073"/>
                </a:lnTo>
                <a:lnTo>
                  <a:pt x="11264" y="34594"/>
                </a:lnTo>
                <a:lnTo>
                  <a:pt x="6819" y="40677"/>
                </a:lnTo>
                <a:lnTo>
                  <a:pt x="1703" y="52329"/>
                </a:lnTo>
                <a:lnTo>
                  <a:pt x="0" y="65227"/>
                </a:lnTo>
                <a:lnTo>
                  <a:pt x="15" y="66429"/>
                </a:lnTo>
                <a:lnTo>
                  <a:pt x="2748" y="79568"/>
                </a:lnTo>
                <a:lnTo>
                  <a:pt x="10198" y="89611"/>
                </a:lnTo>
                <a:lnTo>
                  <a:pt x="22621" y="96529"/>
                </a:lnTo>
                <a:lnTo>
                  <a:pt x="35966" y="98450"/>
                </a:lnTo>
                <a:lnTo>
                  <a:pt x="46745" y="97505"/>
                </a:lnTo>
                <a:lnTo>
                  <a:pt x="58735" y="94076"/>
                </a:lnTo>
                <a:lnTo>
                  <a:pt x="70279" y="88143"/>
                </a:lnTo>
                <a:lnTo>
                  <a:pt x="81381" y="79705"/>
                </a:lnTo>
                <a:lnTo>
                  <a:pt x="89322" y="71756"/>
                </a:lnTo>
                <a:lnTo>
                  <a:pt x="97206" y="61111"/>
                </a:lnTo>
                <a:lnTo>
                  <a:pt x="102582" y="49893"/>
                </a:lnTo>
                <a:lnTo>
                  <a:pt x="105448" y="38100"/>
                </a:lnTo>
                <a:lnTo>
                  <a:pt x="110121" y="37084"/>
                </a:lnTo>
                <a:lnTo>
                  <a:pt x="114033" y="35814"/>
                </a:lnTo>
                <a:lnTo>
                  <a:pt x="117182" y="34290"/>
                </a:lnTo>
                <a:lnTo>
                  <a:pt x="120332" y="32766"/>
                </a:lnTo>
                <a:lnTo>
                  <a:pt x="123024" y="31089"/>
                </a:lnTo>
                <a:lnTo>
                  <a:pt x="127698" y="27228"/>
                </a:lnTo>
                <a:lnTo>
                  <a:pt x="130454" y="23622"/>
                </a:lnTo>
                <a:lnTo>
                  <a:pt x="129425" y="20027"/>
                </a:lnTo>
                <a:lnTo>
                  <a:pt x="125831" y="20840"/>
                </a:lnTo>
                <a:lnTo>
                  <a:pt x="123190" y="21234"/>
                </a:lnTo>
                <a:lnTo>
                  <a:pt x="116624" y="21336"/>
                </a:lnTo>
                <a:lnTo>
                  <a:pt x="113982" y="21031"/>
                </a:lnTo>
                <a:lnTo>
                  <a:pt x="109105" y="19812"/>
                </a:lnTo>
                <a:lnTo>
                  <a:pt x="104546" y="17373"/>
                </a:lnTo>
                <a:lnTo>
                  <a:pt x="99656" y="14224"/>
                </a:lnTo>
                <a:lnTo>
                  <a:pt x="94780" y="10172"/>
                </a:lnTo>
                <a:lnTo>
                  <a:pt x="92138" y="7823"/>
                </a:lnTo>
                <a:lnTo>
                  <a:pt x="89306" y="5181"/>
                </a:lnTo>
                <a:lnTo>
                  <a:pt x="87464" y="3657"/>
                </a:lnTo>
                <a:lnTo>
                  <a:pt x="84429" y="1524"/>
                </a:lnTo>
                <a:lnTo>
                  <a:pt x="83197" y="914"/>
                </a:lnTo>
                <a:lnTo>
                  <a:pt x="80149" y="609"/>
                </a:lnTo>
                <a:lnTo>
                  <a:pt x="76200" y="2184"/>
                </a:lnTo>
                <a:lnTo>
                  <a:pt x="74371" y="5334"/>
                </a:lnTo>
                <a:lnTo>
                  <a:pt x="72529" y="8483"/>
                </a:lnTo>
                <a:lnTo>
                  <a:pt x="71005" y="11887"/>
                </a:lnTo>
                <a:lnTo>
                  <a:pt x="69799" y="15544"/>
                </a:lnTo>
                <a:lnTo>
                  <a:pt x="68973" y="18199"/>
                </a:lnTo>
                <a:lnTo>
                  <a:pt x="68313" y="20675"/>
                </a:lnTo>
                <a:lnTo>
                  <a:pt x="67297" y="25349"/>
                </a:lnTo>
                <a:lnTo>
                  <a:pt x="67056" y="28651"/>
                </a:lnTo>
                <a:lnTo>
                  <a:pt x="67056" y="31699"/>
                </a:lnTo>
                <a:lnTo>
                  <a:pt x="68072" y="33985"/>
                </a:lnTo>
                <a:lnTo>
                  <a:pt x="72123" y="37033"/>
                </a:lnTo>
                <a:lnTo>
                  <a:pt x="76796" y="38709"/>
                </a:lnTo>
                <a:lnTo>
                  <a:pt x="80149" y="39471"/>
                </a:lnTo>
                <a:lnTo>
                  <a:pt x="83197" y="39624"/>
                </a:lnTo>
                <a:lnTo>
                  <a:pt x="89966" y="39522"/>
                </a:lnTo>
                <a:lnTo>
                  <a:pt x="92506" y="39319"/>
                </a:lnTo>
                <a:lnTo>
                  <a:pt x="95034" y="39116"/>
                </a:lnTo>
                <a:lnTo>
                  <a:pt x="98755" y="38404"/>
                </a:lnTo>
                <a:lnTo>
                  <a:pt x="96507" y="47142"/>
                </a:lnTo>
                <a:lnTo>
                  <a:pt x="92138" y="53911"/>
                </a:lnTo>
                <a:lnTo>
                  <a:pt x="85648" y="58674"/>
                </a:lnTo>
                <a:lnTo>
                  <a:pt x="79133" y="63449"/>
                </a:lnTo>
                <a:lnTo>
                  <a:pt x="71932" y="65836"/>
                </a:lnTo>
                <a:lnTo>
                  <a:pt x="55867" y="65836"/>
                </a:lnTo>
                <a:lnTo>
                  <a:pt x="49263" y="63969"/>
                </a:lnTo>
                <a:lnTo>
                  <a:pt x="44196" y="60198"/>
                </a:lnTo>
                <a:lnTo>
                  <a:pt x="39116" y="56438"/>
                </a:lnTo>
                <a:lnTo>
                  <a:pt x="35648" y="52235"/>
                </a:lnTo>
                <a:lnTo>
                  <a:pt x="33832" y="47548"/>
                </a:lnTo>
                <a:lnTo>
                  <a:pt x="33108" y="45466"/>
                </a:lnTo>
                <a:lnTo>
                  <a:pt x="32613" y="42164"/>
                </a:lnTo>
                <a:lnTo>
                  <a:pt x="32613" y="39522"/>
                </a:lnTo>
                <a:lnTo>
                  <a:pt x="33108" y="36626"/>
                </a:lnTo>
                <a:lnTo>
                  <a:pt x="34137" y="32461"/>
                </a:lnTo>
                <a:lnTo>
                  <a:pt x="35140" y="28295"/>
                </a:lnTo>
                <a:lnTo>
                  <a:pt x="38290" y="23977"/>
                </a:lnTo>
                <a:lnTo>
                  <a:pt x="43573" y="19507"/>
                </a:lnTo>
                <a:lnTo>
                  <a:pt x="46024" y="17475"/>
                </a:lnTo>
                <a:lnTo>
                  <a:pt x="48856" y="15506"/>
                </a:lnTo>
                <a:lnTo>
                  <a:pt x="52108" y="13563"/>
                </a:lnTo>
                <a:lnTo>
                  <a:pt x="55359" y="11633"/>
                </a:lnTo>
                <a:lnTo>
                  <a:pt x="59232" y="9855"/>
                </a:lnTo>
                <a:lnTo>
                  <a:pt x="63690" y="8229"/>
                </a:lnTo>
                <a:lnTo>
                  <a:pt x="65214" y="7620"/>
                </a:lnTo>
                <a:lnTo>
                  <a:pt x="68275" y="6299"/>
                </a:lnTo>
                <a:lnTo>
                  <a:pt x="71323" y="3556"/>
                </a:lnTo>
                <a:lnTo>
                  <a:pt x="69748" y="152"/>
                </a:lnTo>
                <a:lnTo>
                  <a:pt x="66738" y="0"/>
                </a:lnTo>
                <a:lnTo>
                  <a:pt x="63500" y="419"/>
                </a:lnTo>
                <a:lnTo>
                  <a:pt x="59080" y="1727"/>
                </a:lnTo>
                <a:lnTo>
                  <a:pt x="53479" y="3962"/>
                </a:lnTo>
                <a:lnTo>
                  <a:pt x="47891" y="6210"/>
                </a:lnTo>
                <a:lnTo>
                  <a:pt x="42049" y="9144"/>
                </a:lnTo>
                <a:lnTo>
                  <a:pt x="35966" y="12801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3683367" y="1950627"/>
            <a:ext cx="104851" cy="133197"/>
          </a:xfrm>
          <a:custGeom>
            <a:avLst/>
            <a:gdLst/>
            <a:ahLst/>
            <a:cxnLst/>
            <a:rect l="l" t="t" r="r" b="b"/>
            <a:pathLst>
              <a:path w="104851" h="133197">
                <a:moveTo>
                  <a:pt x="1790" y="129286"/>
                </a:moveTo>
                <a:lnTo>
                  <a:pt x="5333" y="130606"/>
                </a:lnTo>
                <a:lnTo>
                  <a:pt x="8902" y="131927"/>
                </a:lnTo>
                <a:lnTo>
                  <a:pt x="12699" y="132689"/>
                </a:lnTo>
                <a:lnTo>
                  <a:pt x="16776" y="132892"/>
                </a:lnTo>
                <a:lnTo>
                  <a:pt x="20434" y="133197"/>
                </a:lnTo>
                <a:lnTo>
                  <a:pt x="25892" y="133178"/>
                </a:lnTo>
                <a:lnTo>
                  <a:pt x="38729" y="131876"/>
                </a:lnTo>
                <a:lnTo>
                  <a:pt x="50975" y="128530"/>
                </a:lnTo>
                <a:lnTo>
                  <a:pt x="62636" y="123139"/>
                </a:lnTo>
                <a:lnTo>
                  <a:pt x="70564" y="118227"/>
                </a:lnTo>
                <a:lnTo>
                  <a:pt x="80701" y="109975"/>
                </a:lnTo>
                <a:lnTo>
                  <a:pt x="87782" y="101193"/>
                </a:lnTo>
                <a:lnTo>
                  <a:pt x="90271" y="96774"/>
                </a:lnTo>
                <a:lnTo>
                  <a:pt x="91693" y="92506"/>
                </a:lnTo>
                <a:lnTo>
                  <a:pt x="92049" y="88392"/>
                </a:lnTo>
                <a:lnTo>
                  <a:pt x="92049" y="84328"/>
                </a:lnTo>
                <a:lnTo>
                  <a:pt x="90728" y="79603"/>
                </a:lnTo>
                <a:lnTo>
                  <a:pt x="88099" y="74218"/>
                </a:lnTo>
                <a:lnTo>
                  <a:pt x="85445" y="68834"/>
                </a:lnTo>
                <a:lnTo>
                  <a:pt x="82410" y="62992"/>
                </a:lnTo>
                <a:lnTo>
                  <a:pt x="78943" y="56692"/>
                </a:lnTo>
                <a:lnTo>
                  <a:pt x="77520" y="53898"/>
                </a:lnTo>
                <a:lnTo>
                  <a:pt x="76707" y="51257"/>
                </a:lnTo>
                <a:lnTo>
                  <a:pt x="76657" y="47548"/>
                </a:lnTo>
                <a:lnTo>
                  <a:pt x="77927" y="44907"/>
                </a:lnTo>
                <a:lnTo>
                  <a:pt x="81533" y="41757"/>
                </a:lnTo>
                <a:lnTo>
                  <a:pt x="86067" y="38303"/>
                </a:lnTo>
                <a:lnTo>
                  <a:pt x="88709" y="36271"/>
                </a:lnTo>
                <a:lnTo>
                  <a:pt x="90335" y="35052"/>
                </a:lnTo>
                <a:lnTo>
                  <a:pt x="93586" y="32613"/>
                </a:lnTo>
                <a:lnTo>
                  <a:pt x="96418" y="30378"/>
                </a:lnTo>
                <a:lnTo>
                  <a:pt x="99009" y="27940"/>
                </a:lnTo>
                <a:lnTo>
                  <a:pt x="101358" y="25298"/>
                </a:lnTo>
                <a:lnTo>
                  <a:pt x="103682" y="22656"/>
                </a:lnTo>
                <a:lnTo>
                  <a:pt x="104851" y="19710"/>
                </a:lnTo>
                <a:lnTo>
                  <a:pt x="104800" y="14884"/>
                </a:lnTo>
                <a:lnTo>
                  <a:pt x="104559" y="11887"/>
                </a:lnTo>
                <a:lnTo>
                  <a:pt x="103936" y="8839"/>
                </a:lnTo>
                <a:lnTo>
                  <a:pt x="102463" y="6096"/>
                </a:lnTo>
                <a:lnTo>
                  <a:pt x="97802" y="1219"/>
                </a:lnTo>
                <a:lnTo>
                  <a:pt x="93675" y="0"/>
                </a:lnTo>
                <a:lnTo>
                  <a:pt x="87782" y="0"/>
                </a:lnTo>
                <a:lnTo>
                  <a:pt x="84124" y="152"/>
                </a:lnTo>
                <a:lnTo>
                  <a:pt x="80467" y="609"/>
                </a:lnTo>
                <a:lnTo>
                  <a:pt x="73355" y="2032"/>
                </a:lnTo>
                <a:lnTo>
                  <a:pt x="66001" y="5295"/>
                </a:lnTo>
                <a:lnTo>
                  <a:pt x="58369" y="10363"/>
                </a:lnTo>
                <a:lnTo>
                  <a:pt x="52056" y="14675"/>
                </a:lnTo>
                <a:lnTo>
                  <a:pt x="41957" y="21912"/>
                </a:lnTo>
                <a:lnTo>
                  <a:pt x="30492" y="30480"/>
                </a:lnTo>
                <a:lnTo>
                  <a:pt x="27228" y="32918"/>
                </a:lnTo>
                <a:lnTo>
                  <a:pt x="23571" y="36423"/>
                </a:lnTo>
                <a:lnTo>
                  <a:pt x="23418" y="39433"/>
                </a:lnTo>
                <a:lnTo>
                  <a:pt x="26225" y="41452"/>
                </a:lnTo>
                <a:lnTo>
                  <a:pt x="29565" y="39433"/>
                </a:lnTo>
                <a:lnTo>
                  <a:pt x="32118" y="37693"/>
                </a:lnTo>
                <a:lnTo>
                  <a:pt x="35966" y="35052"/>
                </a:lnTo>
                <a:lnTo>
                  <a:pt x="37236" y="34188"/>
                </a:lnTo>
                <a:lnTo>
                  <a:pt x="39941" y="32308"/>
                </a:lnTo>
                <a:lnTo>
                  <a:pt x="43179" y="30073"/>
                </a:lnTo>
                <a:lnTo>
                  <a:pt x="46583" y="27889"/>
                </a:lnTo>
                <a:lnTo>
                  <a:pt x="50152" y="25755"/>
                </a:lnTo>
                <a:lnTo>
                  <a:pt x="53695" y="23622"/>
                </a:lnTo>
                <a:lnTo>
                  <a:pt x="57302" y="22148"/>
                </a:lnTo>
                <a:lnTo>
                  <a:pt x="60959" y="21336"/>
                </a:lnTo>
                <a:lnTo>
                  <a:pt x="64160" y="20574"/>
                </a:lnTo>
                <a:lnTo>
                  <a:pt x="67360" y="20421"/>
                </a:lnTo>
                <a:lnTo>
                  <a:pt x="71221" y="20421"/>
                </a:lnTo>
                <a:lnTo>
                  <a:pt x="74117" y="21031"/>
                </a:lnTo>
                <a:lnTo>
                  <a:pt x="76060" y="22250"/>
                </a:lnTo>
                <a:lnTo>
                  <a:pt x="79349" y="24892"/>
                </a:lnTo>
                <a:lnTo>
                  <a:pt x="80924" y="28956"/>
                </a:lnTo>
                <a:lnTo>
                  <a:pt x="81076" y="31902"/>
                </a:lnTo>
                <a:lnTo>
                  <a:pt x="79108" y="34594"/>
                </a:lnTo>
                <a:lnTo>
                  <a:pt x="75285" y="37998"/>
                </a:lnTo>
                <a:lnTo>
                  <a:pt x="71627" y="40233"/>
                </a:lnTo>
                <a:lnTo>
                  <a:pt x="50609" y="52730"/>
                </a:lnTo>
                <a:lnTo>
                  <a:pt x="47091" y="55321"/>
                </a:lnTo>
                <a:lnTo>
                  <a:pt x="45275" y="58369"/>
                </a:lnTo>
                <a:lnTo>
                  <a:pt x="44818" y="61569"/>
                </a:lnTo>
                <a:lnTo>
                  <a:pt x="44602" y="64414"/>
                </a:lnTo>
                <a:lnTo>
                  <a:pt x="45465" y="67614"/>
                </a:lnTo>
                <a:lnTo>
                  <a:pt x="47409" y="71170"/>
                </a:lnTo>
                <a:lnTo>
                  <a:pt x="49326" y="74726"/>
                </a:lnTo>
                <a:lnTo>
                  <a:pt x="51511" y="78638"/>
                </a:lnTo>
                <a:lnTo>
                  <a:pt x="53949" y="82905"/>
                </a:lnTo>
                <a:lnTo>
                  <a:pt x="54762" y="84328"/>
                </a:lnTo>
                <a:lnTo>
                  <a:pt x="56400" y="87477"/>
                </a:lnTo>
                <a:lnTo>
                  <a:pt x="58026" y="90830"/>
                </a:lnTo>
                <a:lnTo>
                  <a:pt x="59435" y="94081"/>
                </a:lnTo>
                <a:lnTo>
                  <a:pt x="60502" y="97078"/>
                </a:lnTo>
                <a:lnTo>
                  <a:pt x="61366" y="100177"/>
                </a:lnTo>
                <a:lnTo>
                  <a:pt x="61620" y="103378"/>
                </a:lnTo>
                <a:lnTo>
                  <a:pt x="61874" y="106375"/>
                </a:lnTo>
                <a:lnTo>
                  <a:pt x="61874" y="110845"/>
                </a:lnTo>
                <a:lnTo>
                  <a:pt x="60350" y="114554"/>
                </a:lnTo>
                <a:lnTo>
                  <a:pt x="57302" y="117500"/>
                </a:lnTo>
                <a:lnTo>
                  <a:pt x="54267" y="120446"/>
                </a:lnTo>
                <a:lnTo>
                  <a:pt x="50393" y="121920"/>
                </a:lnTo>
                <a:lnTo>
                  <a:pt x="44500" y="121920"/>
                </a:lnTo>
                <a:lnTo>
                  <a:pt x="41617" y="121462"/>
                </a:lnTo>
                <a:lnTo>
                  <a:pt x="38607" y="120700"/>
                </a:lnTo>
                <a:lnTo>
                  <a:pt x="35915" y="119583"/>
                </a:lnTo>
                <a:lnTo>
                  <a:pt x="32918" y="117652"/>
                </a:lnTo>
                <a:lnTo>
                  <a:pt x="29921" y="115468"/>
                </a:lnTo>
                <a:lnTo>
                  <a:pt x="27025" y="112877"/>
                </a:lnTo>
                <a:lnTo>
                  <a:pt x="24091" y="110337"/>
                </a:lnTo>
                <a:lnTo>
                  <a:pt x="21234" y="108305"/>
                </a:lnTo>
                <a:lnTo>
                  <a:pt x="18402" y="107594"/>
                </a:lnTo>
                <a:lnTo>
                  <a:pt x="15544" y="107899"/>
                </a:lnTo>
                <a:lnTo>
                  <a:pt x="12801" y="108508"/>
                </a:lnTo>
                <a:lnTo>
                  <a:pt x="9550" y="109728"/>
                </a:lnTo>
                <a:lnTo>
                  <a:pt x="6616" y="111607"/>
                </a:lnTo>
                <a:lnTo>
                  <a:pt x="3975" y="114147"/>
                </a:lnTo>
                <a:lnTo>
                  <a:pt x="1333" y="116687"/>
                </a:lnTo>
                <a:lnTo>
                  <a:pt x="0" y="119583"/>
                </a:lnTo>
                <a:lnTo>
                  <a:pt x="0" y="126695"/>
                </a:lnTo>
                <a:lnTo>
                  <a:pt x="1790" y="129286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3797360" y="1940873"/>
            <a:ext cx="169164" cy="100888"/>
          </a:xfrm>
          <a:custGeom>
            <a:avLst/>
            <a:gdLst/>
            <a:ahLst/>
            <a:cxnLst/>
            <a:rect l="l" t="t" r="r" b="b"/>
            <a:pathLst>
              <a:path w="169163" h="100888">
                <a:moveTo>
                  <a:pt x="111417" y="25298"/>
                </a:moveTo>
                <a:lnTo>
                  <a:pt x="112775" y="22250"/>
                </a:lnTo>
                <a:lnTo>
                  <a:pt x="114249" y="19202"/>
                </a:lnTo>
                <a:lnTo>
                  <a:pt x="115265" y="15544"/>
                </a:lnTo>
                <a:lnTo>
                  <a:pt x="115519" y="11582"/>
                </a:lnTo>
                <a:lnTo>
                  <a:pt x="115519" y="8127"/>
                </a:lnTo>
                <a:lnTo>
                  <a:pt x="114642" y="5333"/>
                </a:lnTo>
                <a:lnTo>
                  <a:pt x="112928" y="3200"/>
                </a:lnTo>
                <a:lnTo>
                  <a:pt x="108711" y="0"/>
                </a:lnTo>
                <a:lnTo>
                  <a:pt x="105460" y="0"/>
                </a:lnTo>
                <a:lnTo>
                  <a:pt x="103682" y="253"/>
                </a:lnTo>
                <a:lnTo>
                  <a:pt x="99009" y="1269"/>
                </a:lnTo>
                <a:lnTo>
                  <a:pt x="96418" y="3047"/>
                </a:lnTo>
                <a:lnTo>
                  <a:pt x="93573" y="6095"/>
                </a:lnTo>
                <a:lnTo>
                  <a:pt x="91846" y="8331"/>
                </a:lnTo>
                <a:lnTo>
                  <a:pt x="89801" y="11175"/>
                </a:lnTo>
                <a:lnTo>
                  <a:pt x="86664" y="14427"/>
                </a:lnTo>
                <a:lnTo>
                  <a:pt x="79857" y="14325"/>
                </a:lnTo>
                <a:lnTo>
                  <a:pt x="69272" y="14890"/>
                </a:lnTo>
                <a:lnTo>
                  <a:pt x="56477" y="17290"/>
                </a:lnTo>
                <a:lnTo>
                  <a:pt x="44662" y="21572"/>
                </a:lnTo>
                <a:lnTo>
                  <a:pt x="33832" y="27736"/>
                </a:lnTo>
                <a:lnTo>
                  <a:pt x="20795" y="38088"/>
                </a:lnTo>
                <a:lnTo>
                  <a:pt x="12211" y="47303"/>
                </a:lnTo>
                <a:lnTo>
                  <a:pt x="5791" y="56997"/>
                </a:lnTo>
                <a:lnTo>
                  <a:pt x="3962" y="60655"/>
                </a:lnTo>
                <a:lnTo>
                  <a:pt x="2539" y="64211"/>
                </a:lnTo>
                <a:lnTo>
                  <a:pt x="1523" y="67665"/>
                </a:lnTo>
                <a:lnTo>
                  <a:pt x="507" y="71119"/>
                </a:lnTo>
                <a:lnTo>
                  <a:pt x="0" y="74472"/>
                </a:lnTo>
                <a:lnTo>
                  <a:pt x="0" y="78638"/>
                </a:lnTo>
                <a:lnTo>
                  <a:pt x="203" y="84327"/>
                </a:lnTo>
                <a:lnTo>
                  <a:pt x="1676" y="89458"/>
                </a:lnTo>
                <a:lnTo>
                  <a:pt x="4419" y="94030"/>
                </a:lnTo>
                <a:lnTo>
                  <a:pt x="7175" y="98602"/>
                </a:lnTo>
                <a:lnTo>
                  <a:pt x="12293" y="100888"/>
                </a:lnTo>
                <a:lnTo>
                  <a:pt x="22859" y="100888"/>
                </a:lnTo>
                <a:lnTo>
                  <a:pt x="25857" y="100482"/>
                </a:lnTo>
                <a:lnTo>
                  <a:pt x="28803" y="99669"/>
                </a:lnTo>
                <a:lnTo>
                  <a:pt x="31749" y="98856"/>
                </a:lnTo>
                <a:lnTo>
                  <a:pt x="34747" y="97739"/>
                </a:lnTo>
                <a:lnTo>
                  <a:pt x="37795" y="96316"/>
                </a:lnTo>
                <a:lnTo>
                  <a:pt x="39945" y="95252"/>
                </a:lnTo>
                <a:lnTo>
                  <a:pt x="50364" y="88773"/>
                </a:lnTo>
                <a:lnTo>
                  <a:pt x="60667" y="80162"/>
                </a:lnTo>
                <a:lnTo>
                  <a:pt x="59791" y="65023"/>
                </a:lnTo>
                <a:lnTo>
                  <a:pt x="55778" y="65531"/>
                </a:lnTo>
                <a:lnTo>
                  <a:pt x="53035" y="65227"/>
                </a:lnTo>
                <a:lnTo>
                  <a:pt x="50190" y="64820"/>
                </a:lnTo>
                <a:lnTo>
                  <a:pt x="47599" y="63652"/>
                </a:lnTo>
                <a:lnTo>
                  <a:pt x="42925" y="59791"/>
                </a:lnTo>
                <a:lnTo>
                  <a:pt x="41757" y="56692"/>
                </a:lnTo>
                <a:lnTo>
                  <a:pt x="41757" y="52425"/>
                </a:lnTo>
                <a:lnTo>
                  <a:pt x="41909" y="49529"/>
                </a:lnTo>
                <a:lnTo>
                  <a:pt x="42671" y="46634"/>
                </a:lnTo>
                <a:lnTo>
                  <a:pt x="44500" y="40131"/>
                </a:lnTo>
                <a:lnTo>
                  <a:pt x="49174" y="34188"/>
                </a:lnTo>
                <a:lnTo>
                  <a:pt x="56692" y="28803"/>
                </a:lnTo>
                <a:lnTo>
                  <a:pt x="59296" y="27089"/>
                </a:lnTo>
                <a:lnTo>
                  <a:pt x="70750" y="22410"/>
                </a:lnTo>
                <a:lnTo>
                  <a:pt x="84124" y="21031"/>
                </a:lnTo>
                <a:lnTo>
                  <a:pt x="82753" y="23723"/>
                </a:lnTo>
                <a:lnTo>
                  <a:pt x="81991" y="27025"/>
                </a:lnTo>
                <a:lnTo>
                  <a:pt x="81991" y="29870"/>
                </a:lnTo>
                <a:lnTo>
                  <a:pt x="83057" y="32613"/>
                </a:lnTo>
                <a:lnTo>
                  <a:pt x="85343" y="36271"/>
                </a:lnTo>
                <a:lnTo>
                  <a:pt x="87579" y="39319"/>
                </a:lnTo>
                <a:lnTo>
                  <a:pt x="88391" y="42062"/>
                </a:lnTo>
                <a:lnTo>
                  <a:pt x="87782" y="44754"/>
                </a:lnTo>
                <a:lnTo>
                  <a:pt x="85343" y="48209"/>
                </a:lnTo>
                <a:lnTo>
                  <a:pt x="81686" y="51815"/>
                </a:lnTo>
                <a:lnTo>
                  <a:pt x="78282" y="54660"/>
                </a:lnTo>
                <a:lnTo>
                  <a:pt x="74421" y="57505"/>
                </a:lnTo>
                <a:lnTo>
                  <a:pt x="70408" y="60045"/>
                </a:lnTo>
                <a:lnTo>
                  <a:pt x="67551" y="61671"/>
                </a:lnTo>
                <a:lnTo>
                  <a:pt x="64871" y="62991"/>
                </a:lnTo>
                <a:lnTo>
                  <a:pt x="64590" y="76382"/>
                </a:lnTo>
                <a:lnTo>
                  <a:pt x="73495" y="67302"/>
                </a:lnTo>
                <a:lnTo>
                  <a:pt x="81991" y="57911"/>
                </a:lnTo>
                <a:lnTo>
                  <a:pt x="84023" y="55676"/>
                </a:lnTo>
                <a:lnTo>
                  <a:pt x="87642" y="51206"/>
                </a:lnTo>
                <a:lnTo>
                  <a:pt x="91135" y="46837"/>
                </a:lnTo>
                <a:lnTo>
                  <a:pt x="95199" y="46024"/>
                </a:lnTo>
                <a:lnTo>
                  <a:pt x="97535" y="48767"/>
                </a:lnTo>
                <a:lnTo>
                  <a:pt x="98767" y="51714"/>
                </a:lnTo>
                <a:lnTo>
                  <a:pt x="98767" y="54863"/>
                </a:lnTo>
                <a:lnTo>
                  <a:pt x="97789" y="58064"/>
                </a:lnTo>
                <a:lnTo>
                  <a:pt x="96367" y="61112"/>
                </a:lnTo>
                <a:lnTo>
                  <a:pt x="94081" y="64414"/>
                </a:lnTo>
                <a:lnTo>
                  <a:pt x="91897" y="67208"/>
                </a:lnTo>
                <a:lnTo>
                  <a:pt x="89915" y="69799"/>
                </a:lnTo>
                <a:lnTo>
                  <a:pt x="87642" y="73304"/>
                </a:lnTo>
                <a:lnTo>
                  <a:pt x="86055" y="76301"/>
                </a:lnTo>
                <a:lnTo>
                  <a:pt x="84226" y="79755"/>
                </a:lnTo>
                <a:lnTo>
                  <a:pt x="83057" y="83057"/>
                </a:lnTo>
                <a:lnTo>
                  <a:pt x="82308" y="86563"/>
                </a:lnTo>
                <a:lnTo>
                  <a:pt x="82448" y="90677"/>
                </a:lnTo>
                <a:lnTo>
                  <a:pt x="83210" y="93573"/>
                </a:lnTo>
                <a:lnTo>
                  <a:pt x="85394" y="96824"/>
                </a:lnTo>
                <a:lnTo>
                  <a:pt x="89255" y="100075"/>
                </a:lnTo>
                <a:lnTo>
                  <a:pt x="92049" y="100888"/>
                </a:lnTo>
                <a:lnTo>
                  <a:pt x="99771" y="100888"/>
                </a:lnTo>
                <a:lnTo>
                  <a:pt x="103174" y="100329"/>
                </a:lnTo>
                <a:lnTo>
                  <a:pt x="105917" y="99212"/>
                </a:lnTo>
                <a:lnTo>
                  <a:pt x="108661" y="98094"/>
                </a:lnTo>
                <a:lnTo>
                  <a:pt x="111150" y="96723"/>
                </a:lnTo>
                <a:lnTo>
                  <a:pt x="114617" y="94792"/>
                </a:lnTo>
                <a:lnTo>
                  <a:pt x="163677" y="61874"/>
                </a:lnTo>
                <a:lnTo>
                  <a:pt x="165506" y="60655"/>
                </a:lnTo>
                <a:lnTo>
                  <a:pt x="169163" y="57200"/>
                </a:lnTo>
                <a:lnTo>
                  <a:pt x="167030" y="54254"/>
                </a:lnTo>
                <a:lnTo>
                  <a:pt x="164287" y="54762"/>
                </a:lnTo>
                <a:lnTo>
                  <a:pt x="161239" y="56387"/>
                </a:lnTo>
                <a:lnTo>
                  <a:pt x="131978" y="70103"/>
                </a:lnTo>
                <a:lnTo>
                  <a:pt x="131165" y="70307"/>
                </a:lnTo>
                <a:lnTo>
                  <a:pt x="128117" y="71018"/>
                </a:lnTo>
                <a:lnTo>
                  <a:pt x="125425" y="70713"/>
                </a:lnTo>
                <a:lnTo>
                  <a:pt x="124358" y="67970"/>
                </a:lnTo>
                <a:lnTo>
                  <a:pt x="124358" y="64414"/>
                </a:lnTo>
                <a:lnTo>
                  <a:pt x="124866" y="60655"/>
                </a:lnTo>
                <a:lnTo>
                  <a:pt x="125577" y="57607"/>
                </a:lnTo>
                <a:lnTo>
                  <a:pt x="126187" y="54559"/>
                </a:lnTo>
                <a:lnTo>
                  <a:pt x="126491" y="51206"/>
                </a:lnTo>
                <a:lnTo>
                  <a:pt x="126491" y="42265"/>
                </a:lnTo>
                <a:lnTo>
                  <a:pt x="125222" y="38150"/>
                </a:lnTo>
                <a:lnTo>
                  <a:pt x="122681" y="35204"/>
                </a:lnTo>
                <a:lnTo>
                  <a:pt x="120141" y="32257"/>
                </a:lnTo>
                <a:lnTo>
                  <a:pt x="117449" y="29971"/>
                </a:lnTo>
                <a:lnTo>
                  <a:pt x="114617" y="28346"/>
                </a:lnTo>
                <a:lnTo>
                  <a:pt x="113029" y="27889"/>
                </a:lnTo>
                <a:lnTo>
                  <a:pt x="111417" y="25298"/>
                </a:lnTo>
                <a:close/>
              </a:path>
              <a:path w="169163" h="100888">
                <a:moveTo>
                  <a:pt x="62331" y="64007"/>
                </a:moveTo>
                <a:lnTo>
                  <a:pt x="59791" y="65023"/>
                </a:lnTo>
                <a:lnTo>
                  <a:pt x="60667" y="80162"/>
                </a:lnTo>
                <a:lnTo>
                  <a:pt x="64590" y="76382"/>
                </a:lnTo>
                <a:lnTo>
                  <a:pt x="64871" y="62991"/>
                </a:lnTo>
                <a:lnTo>
                  <a:pt x="62331" y="64007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8079458" y="5522437"/>
            <a:ext cx="47675" cy="140881"/>
          </a:xfrm>
          <a:custGeom>
            <a:avLst/>
            <a:gdLst/>
            <a:ahLst/>
            <a:cxnLst/>
            <a:rect l="l" t="t" r="r" b="b"/>
            <a:pathLst>
              <a:path w="47675" h="140881">
                <a:moveTo>
                  <a:pt x="27495" y="21970"/>
                </a:moveTo>
                <a:lnTo>
                  <a:pt x="27495" y="140881"/>
                </a:lnTo>
                <a:lnTo>
                  <a:pt x="47675" y="140881"/>
                </a:lnTo>
                <a:lnTo>
                  <a:pt x="47675" y="0"/>
                </a:lnTo>
                <a:lnTo>
                  <a:pt x="27495" y="0"/>
                </a:lnTo>
                <a:lnTo>
                  <a:pt x="0" y="23748"/>
                </a:lnTo>
                <a:lnTo>
                  <a:pt x="0" y="46100"/>
                </a:lnTo>
                <a:lnTo>
                  <a:pt x="27495" y="21970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8172446" y="5566964"/>
            <a:ext cx="85267" cy="85077"/>
          </a:xfrm>
          <a:custGeom>
            <a:avLst/>
            <a:gdLst/>
            <a:ahLst/>
            <a:cxnLst/>
            <a:rect l="l" t="t" r="r" b="b"/>
            <a:pathLst>
              <a:path w="85267" h="85077">
                <a:moveTo>
                  <a:pt x="52031" y="51841"/>
                </a:moveTo>
                <a:lnTo>
                  <a:pt x="85267" y="51841"/>
                </a:lnTo>
                <a:lnTo>
                  <a:pt x="85267" y="33045"/>
                </a:lnTo>
                <a:lnTo>
                  <a:pt x="52031" y="33045"/>
                </a:lnTo>
                <a:lnTo>
                  <a:pt x="52031" y="0"/>
                </a:lnTo>
                <a:lnTo>
                  <a:pt x="33248" y="0"/>
                </a:lnTo>
                <a:lnTo>
                  <a:pt x="33248" y="33045"/>
                </a:lnTo>
                <a:lnTo>
                  <a:pt x="0" y="33045"/>
                </a:lnTo>
                <a:lnTo>
                  <a:pt x="0" y="51841"/>
                </a:lnTo>
                <a:lnTo>
                  <a:pt x="33248" y="51841"/>
                </a:lnTo>
                <a:lnTo>
                  <a:pt x="33248" y="85077"/>
                </a:lnTo>
                <a:lnTo>
                  <a:pt x="52031" y="85077"/>
                </a:lnTo>
                <a:lnTo>
                  <a:pt x="52031" y="51841"/>
                </a:lnTo>
                <a:close/>
              </a:path>
            </a:pathLst>
          </a:custGeom>
          <a:solidFill>
            <a:srgbClr val="BD1E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8020229" y="5457301"/>
            <a:ext cx="279146" cy="299593"/>
          </a:xfrm>
          <a:custGeom>
            <a:avLst/>
            <a:gdLst/>
            <a:ahLst/>
            <a:cxnLst/>
            <a:rect l="l" t="t" r="r" b="b"/>
            <a:pathLst>
              <a:path w="279146" h="299593">
                <a:moveTo>
                  <a:pt x="279146" y="149796"/>
                </a:moveTo>
                <a:lnTo>
                  <a:pt x="278436" y="164998"/>
                </a:lnTo>
                <a:lnTo>
                  <a:pt x="276352" y="179764"/>
                </a:lnTo>
                <a:lnTo>
                  <a:pt x="272963" y="194022"/>
                </a:lnTo>
                <a:lnTo>
                  <a:pt x="268337" y="207697"/>
                </a:lnTo>
                <a:lnTo>
                  <a:pt x="262543" y="220716"/>
                </a:lnTo>
                <a:lnTo>
                  <a:pt x="255649" y="233006"/>
                </a:lnTo>
                <a:lnTo>
                  <a:pt x="247724" y="244493"/>
                </a:lnTo>
                <a:lnTo>
                  <a:pt x="238837" y="255103"/>
                </a:lnTo>
                <a:lnTo>
                  <a:pt x="229055" y="264762"/>
                </a:lnTo>
                <a:lnTo>
                  <a:pt x="218448" y="273397"/>
                </a:lnTo>
                <a:lnTo>
                  <a:pt x="207085" y="280935"/>
                </a:lnTo>
                <a:lnTo>
                  <a:pt x="195033" y="287301"/>
                </a:lnTo>
                <a:lnTo>
                  <a:pt x="182361" y="292423"/>
                </a:lnTo>
                <a:lnTo>
                  <a:pt x="169138" y="296225"/>
                </a:lnTo>
                <a:lnTo>
                  <a:pt x="155432" y="298636"/>
                </a:lnTo>
                <a:lnTo>
                  <a:pt x="141313" y="299581"/>
                </a:lnTo>
                <a:lnTo>
                  <a:pt x="139573" y="299593"/>
                </a:lnTo>
                <a:lnTo>
                  <a:pt x="125407" y="298831"/>
                </a:lnTo>
                <a:lnTo>
                  <a:pt x="111648" y="296594"/>
                </a:lnTo>
                <a:lnTo>
                  <a:pt x="98362" y="292956"/>
                </a:lnTo>
                <a:lnTo>
                  <a:pt x="85620" y="287991"/>
                </a:lnTo>
                <a:lnTo>
                  <a:pt x="73489" y="281772"/>
                </a:lnTo>
                <a:lnTo>
                  <a:pt x="62038" y="274373"/>
                </a:lnTo>
                <a:lnTo>
                  <a:pt x="51336" y="265867"/>
                </a:lnTo>
                <a:lnTo>
                  <a:pt x="41450" y="256328"/>
                </a:lnTo>
                <a:lnTo>
                  <a:pt x="32451" y="245830"/>
                </a:lnTo>
                <a:lnTo>
                  <a:pt x="24405" y="234446"/>
                </a:lnTo>
                <a:lnTo>
                  <a:pt x="17382" y="222250"/>
                </a:lnTo>
                <a:lnTo>
                  <a:pt x="11451" y="209315"/>
                </a:lnTo>
                <a:lnTo>
                  <a:pt x="6679" y="195716"/>
                </a:lnTo>
                <a:lnTo>
                  <a:pt x="3136" y="181525"/>
                </a:lnTo>
                <a:lnTo>
                  <a:pt x="890" y="166816"/>
                </a:lnTo>
                <a:lnTo>
                  <a:pt x="10" y="151663"/>
                </a:lnTo>
                <a:lnTo>
                  <a:pt x="0" y="149796"/>
                </a:lnTo>
                <a:lnTo>
                  <a:pt x="709" y="134594"/>
                </a:lnTo>
                <a:lnTo>
                  <a:pt x="2793" y="119828"/>
                </a:lnTo>
                <a:lnTo>
                  <a:pt x="6182" y="105570"/>
                </a:lnTo>
                <a:lnTo>
                  <a:pt x="10808" y="91895"/>
                </a:lnTo>
                <a:lnTo>
                  <a:pt x="16602" y="78876"/>
                </a:lnTo>
                <a:lnTo>
                  <a:pt x="23496" y="66586"/>
                </a:lnTo>
                <a:lnTo>
                  <a:pt x="31421" y="55099"/>
                </a:lnTo>
                <a:lnTo>
                  <a:pt x="40308" y="44489"/>
                </a:lnTo>
                <a:lnTo>
                  <a:pt x="50090" y="34830"/>
                </a:lnTo>
                <a:lnTo>
                  <a:pt x="60697" y="26195"/>
                </a:lnTo>
                <a:lnTo>
                  <a:pt x="72060" y="18657"/>
                </a:lnTo>
                <a:lnTo>
                  <a:pt x="84112" y="12291"/>
                </a:lnTo>
                <a:lnTo>
                  <a:pt x="96784" y="7169"/>
                </a:lnTo>
                <a:lnTo>
                  <a:pt x="110007" y="3367"/>
                </a:lnTo>
                <a:lnTo>
                  <a:pt x="123713" y="956"/>
                </a:lnTo>
                <a:lnTo>
                  <a:pt x="137832" y="11"/>
                </a:lnTo>
                <a:lnTo>
                  <a:pt x="139573" y="0"/>
                </a:lnTo>
                <a:lnTo>
                  <a:pt x="153738" y="761"/>
                </a:lnTo>
                <a:lnTo>
                  <a:pt x="167497" y="2998"/>
                </a:lnTo>
                <a:lnTo>
                  <a:pt x="180783" y="6636"/>
                </a:lnTo>
                <a:lnTo>
                  <a:pt x="193525" y="11601"/>
                </a:lnTo>
                <a:lnTo>
                  <a:pt x="205656" y="17820"/>
                </a:lnTo>
                <a:lnTo>
                  <a:pt x="217107" y="25219"/>
                </a:lnTo>
                <a:lnTo>
                  <a:pt x="227809" y="33725"/>
                </a:lnTo>
                <a:lnTo>
                  <a:pt x="237695" y="43264"/>
                </a:lnTo>
                <a:lnTo>
                  <a:pt x="246694" y="53762"/>
                </a:lnTo>
                <a:lnTo>
                  <a:pt x="254740" y="65146"/>
                </a:lnTo>
                <a:lnTo>
                  <a:pt x="261763" y="77342"/>
                </a:lnTo>
                <a:lnTo>
                  <a:pt x="267694" y="90277"/>
                </a:lnTo>
                <a:lnTo>
                  <a:pt x="272466" y="103876"/>
                </a:lnTo>
                <a:lnTo>
                  <a:pt x="276009" y="118067"/>
                </a:lnTo>
                <a:lnTo>
                  <a:pt x="278255" y="132776"/>
                </a:lnTo>
                <a:lnTo>
                  <a:pt x="279135" y="147929"/>
                </a:lnTo>
                <a:lnTo>
                  <a:pt x="279146" y="149796"/>
                </a:lnTo>
                <a:close/>
              </a:path>
            </a:pathLst>
          </a:custGeom>
          <a:ln w="25400">
            <a:solidFill>
              <a:srgbClr val="BD1E2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4935320" y="4655309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86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398"/>
                </a:lnTo>
                <a:lnTo>
                  <a:pt x="44475" y="39751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48" y="54512"/>
                </a:lnTo>
                <a:lnTo>
                  <a:pt x="63376" y="43792"/>
                </a:lnTo>
                <a:lnTo>
                  <a:pt x="65951" y="31534"/>
                </a:lnTo>
                <a:lnTo>
                  <a:pt x="64883" y="22571"/>
                </a:lnTo>
                <a:lnTo>
                  <a:pt x="58610" y="10428"/>
                </a:lnTo>
                <a:lnTo>
                  <a:pt x="47646" y="2706"/>
                </a:lnTo>
                <a:lnTo>
                  <a:pt x="33058" y="0"/>
                </a:lnTo>
                <a:lnTo>
                  <a:pt x="24091" y="986"/>
                </a:lnTo>
                <a:lnTo>
                  <a:pt x="11592" y="6716"/>
                </a:lnTo>
                <a:lnTo>
                  <a:pt x="3119" y="17117"/>
                </a:lnTo>
                <a:lnTo>
                  <a:pt x="0" y="31686"/>
                </a:lnTo>
                <a:lnTo>
                  <a:pt x="19799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5015491" y="4655300"/>
            <a:ext cx="68986" cy="110286"/>
          </a:xfrm>
          <a:custGeom>
            <a:avLst/>
            <a:gdLst/>
            <a:ahLst/>
            <a:cxnLst/>
            <a:rect l="l" t="t" r="r" b="b"/>
            <a:pathLst>
              <a:path w="68986" h="110286">
                <a:moveTo>
                  <a:pt x="21018" y="30924"/>
                </a:moveTo>
                <a:lnTo>
                  <a:pt x="21475" y="22707"/>
                </a:lnTo>
                <a:lnTo>
                  <a:pt x="26949" y="17830"/>
                </a:lnTo>
                <a:lnTo>
                  <a:pt x="41579" y="17830"/>
                </a:lnTo>
                <a:lnTo>
                  <a:pt x="47675" y="22542"/>
                </a:lnTo>
                <a:lnTo>
                  <a:pt x="47675" y="39306"/>
                </a:lnTo>
                <a:lnTo>
                  <a:pt x="43560" y="45237"/>
                </a:lnTo>
                <a:lnTo>
                  <a:pt x="31064" y="45237"/>
                </a:lnTo>
                <a:lnTo>
                  <a:pt x="31064" y="62445"/>
                </a:lnTo>
                <a:lnTo>
                  <a:pt x="43713" y="62445"/>
                </a:lnTo>
                <a:lnTo>
                  <a:pt x="49187" y="68389"/>
                </a:lnTo>
                <a:lnTo>
                  <a:pt x="49187" y="87134"/>
                </a:lnTo>
                <a:lnTo>
                  <a:pt x="43103" y="92468"/>
                </a:lnTo>
                <a:lnTo>
                  <a:pt x="26809" y="92468"/>
                </a:lnTo>
                <a:lnTo>
                  <a:pt x="20104" y="88049"/>
                </a:lnTo>
                <a:lnTo>
                  <a:pt x="19799" y="78295"/>
                </a:lnTo>
                <a:lnTo>
                  <a:pt x="0" y="78295"/>
                </a:lnTo>
                <a:lnTo>
                  <a:pt x="1853" y="89871"/>
                </a:lnTo>
                <a:lnTo>
                  <a:pt x="9308" y="101538"/>
                </a:lnTo>
                <a:lnTo>
                  <a:pt x="20810" y="108180"/>
                </a:lnTo>
                <a:lnTo>
                  <a:pt x="34569" y="110286"/>
                </a:lnTo>
                <a:lnTo>
                  <a:pt x="44913" y="109095"/>
                </a:lnTo>
                <a:lnTo>
                  <a:pt x="57266" y="103431"/>
                </a:lnTo>
                <a:lnTo>
                  <a:pt x="65801" y="93074"/>
                </a:lnTo>
                <a:lnTo>
                  <a:pt x="68986" y="77990"/>
                </a:lnTo>
                <a:lnTo>
                  <a:pt x="68786" y="74055"/>
                </a:lnTo>
                <a:lnTo>
                  <a:pt x="64069" y="61058"/>
                </a:lnTo>
                <a:lnTo>
                  <a:pt x="54978" y="53314"/>
                </a:lnTo>
                <a:lnTo>
                  <a:pt x="63941" y="45121"/>
                </a:lnTo>
                <a:lnTo>
                  <a:pt x="67475" y="31076"/>
                </a:lnTo>
                <a:lnTo>
                  <a:pt x="66442" y="22737"/>
                </a:lnTo>
                <a:lnTo>
                  <a:pt x="60146" y="10745"/>
                </a:lnTo>
                <a:lnTo>
                  <a:pt x="49098" y="2846"/>
                </a:lnTo>
                <a:lnTo>
                  <a:pt x="34416" y="0"/>
                </a:lnTo>
                <a:lnTo>
                  <a:pt x="25967" y="876"/>
                </a:lnTo>
                <a:lnTo>
                  <a:pt x="13369" y="6405"/>
                </a:lnTo>
                <a:lnTo>
                  <a:pt x="4672" y="16589"/>
                </a:lnTo>
                <a:lnTo>
                  <a:pt x="1219" y="30924"/>
                </a:lnTo>
                <a:lnTo>
                  <a:pt x="21018" y="309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5129173" y="4685305"/>
            <a:ext cx="82867" cy="98856"/>
          </a:xfrm>
          <a:custGeom>
            <a:avLst/>
            <a:gdLst/>
            <a:ahLst/>
            <a:cxnLst/>
            <a:rect l="l" t="t" r="r" b="b"/>
            <a:pathLst>
              <a:path w="82867" h="98856">
                <a:moveTo>
                  <a:pt x="64122" y="79362"/>
                </a:moveTo>
                <a:lnTo>
                  <a:pt x="64122" y="98856"/>
                </a:lnTo>
                <a:lnTo>
                  <a:pt x="82867" y="98856"/>
                </a:lnTo>
                <a:lnTo>
                  <a:pt x="82867" y="61849"/>
                </a:lnTo>
                <a:lnTo>
                  <a:pt x="72809" y="61849"/>
                </a:lnTo>
                <a:lnTo>
                  <a:pt x="72809" y="0"/>
                </a:lnTo>
                <a:lnTo>
                  <a:pt x="53009" y="17526"/>
                </a:lnTo>
                <a:lnTo>
                  <a:pt x="53009" y="61849"/>
                </a:lnTo>
                <a:lnTo>
                  <a:pt x="28790" y="61849"/>
                </a:lnTo>
                <a:lnTo>
                  <a:pt x="18745" y="79362"/>
                </a:lnTo>
                <a:lnTo>
                  <a:pt x="64122" y="79362"/>
                </a:lnTo>
                <a:close/>
              </a:path>
              <a:path w="82867" h="98856">
                <a:moveTo>
                  <a:pt x="34886" y="17526"/>
                </a:moveTo>
                <a:lnTo>
                  <a:pt x="53009" y="17526"/>
                </a:lnTo>
                <a:lnTo>
                  <a:pt x="72809" y="0"/>
                </a:lnTo>
                <a:lnTo>
                  <a:pt x="15849" y="0"/>
                </a:lnTo>
                <a:lnTo>
                  <a:pt x="15848" y="24741"/>
                </a:lnTo>
                <a:lnTo>
                  <a:pt x="14713" y="41795"/>
                </a:lnTo>
                <a:lnTo>
                  <a:pt x="11891" y="53527"/>
                </a:lnTo>
                <a:lnTo>
                  <a:pt x="8077" y="61849"/>
                </a:lnTo>
                <a:lnTo>
                  <a:pt x="0" y="61849"/>
                </a:lnTo>
                <a:lnTo>
                  <a:pt x="0" y="98856"/>
                </a:lnTo>
                <a:lnTo>
                  <a:pt x="18745" y="98856"/>
                </a:lnTo>
                <a:lnTo>
                  <a:pt x="18745" y="79362"/>
                </a:lnTo>
                <a:lnTo>
                  <a:pt x="28790" y="61849"/>
                </a:lnTo>
                <a:lnTo>
                  <a:pt x="31541" y="54988"/>
                </a:lnTo>
                <a:lnTo>
                  <a:pt x="34035" y="43267"/>
                </a:lnTo>
                <a:lnTo>
                  <a:pt x="34886" y="27876"/>
                </a:lnTo>
                <a:lnTo>
                  <a:pt x="34886" y="1752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5221983" y="4684406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2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75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7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2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5309462" y="4685306"/>
            <a:ext cx="71132" cy="79362"/>
          </a:xfrm>
          <a:custGeom>
            <a:avLst/>
            <a:gdLst/>
            <a:ahLst/>
            <a:cxnLst/>
            <a:rect l="l" t="t" r="r" b="b"/>
            <a:pathLst>
              <a:path w="71132" h="79362">
                <a:moveTo>
                  <a:pt x="41287" y="37020"/>
                </a:moveTo>
                <a:lnTo>
                  <a:pt x="69303" y="0"/>
                </a:lnTo>
                <a:lnTo>
                  <a:pt x="46151" y="0"/>
                </a:lnTo>
                <a:lnTo>
                  <a:pt x="20104" y="37782"/>
                </a:lnTo>
                <a:lnTo>
                  <a:pt x="47371" y="79362"/>
                </a:lnTo>
                <a:lnTo>
                  <a:pt x="71132" y="79362"/>
                </a:lnTo>
                <a:lnTo>
                  <a:pt x="41287" y="37020"/>
                </a:lnTo>
                <a:close/>
              </a:path>
              <a:path w="71132" h="79362">
                <a:moveTo>
                  <a:pt x="0" y="0"/>
                </a:moveTo>
                <a:lnTo>
                  <a:pt x="0" y="79362"/>
                </a:lnTo>
                <a:lnTo>
                  <a:pt x="19951" y="79362"/>
                </a:lnTo>
                <a:lnTo>
                  <a:pt x="1995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5384444" y="4684396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6"/>
                </a:lnTo>
                <a:lnTo>
                  <a:pt x="26797" y="81026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7"/>
                </a:lnTo>
                <a:lnTo>
                  <a:pt x="39446" y="64274"/>
                </a:lnTo>
                <a:lnTo>
                  <a:pt x="35941" y="64897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45"/>
                </a:lnTo>
                <a:lnTo>
                  <a:pt x="23914" y="16764"/>
                </a:lnTo>
                <a:lnTo>
                  <a:pt x="41579" y="16764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07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7"/>
                </a:lnTo>
                <a:lnTo>
                  <a:pt x="22847" y="64897"/>
                </a:lnTo>
                <a:lnTo>
                  <a:pt x="19037" y="61379"/>
                </a:lnTo>
                <a:lnTo>
                  <a:pt x="26797" y="81026"/>
                </a:lnTo>
                <a:lnTo>
                  <a:pt x="35941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5469337" y="4655303"/>
            <a:ext cx="45834" cy="110286"/>
          </a:xfrm>
          <a:custGeom>
            <a:avLst/>
            <a:gdLst/>
            <a:ahLst/>
            <a:cxnLst/>
            <a:rect l="l" t="t" r="r" b="b"/>
            <a:pathLst>
              <a:path w="45834" h="110286">
                <a:moveTo>
                  <a:pt x="43408" y="110286"/>
                </a:moveTo>
                <a:lnTo>
                  <a:pt x="45834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32" y="92468"/>
                </a:lnTo>
                <a:lnTo>
                  <a:pt x="26492" y="91401"/>
                </a:lnTo>
                <a:lnTo>
                  <a:pt x="33959" y="110286"/>
                </a:lnTo>
                <a:lnTo>
                  <a:pt x="43408" y="110286"/>
                </a:lnTo>
                <a:close/>
              </a:path>
              <a:path w="45834" h="110286">
                <a:moveTo>
                  <a:pt x="19786" y="60934"/>
                </a:moveTo>
                <a:lnTo>
                  <a:pt x="21310" y="54838"/>
                </a:lnTo>
                <a:lnTo>
                  <a:pt x="23761" y="51638"/>
                </a:lnTo>
                <a:lnTo>
                  <a:pt x="26187" y="48590"/>
                </a:lnTo>
                <a:lnTo>
                  <a:pt x="29692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86" y="54990"/>
                </a:lnTo>
                <a:lnTo>
                  <a:pt x="47358" y="61086"/>
                </a:lnTo>
                <a:lnTo>
                  <a:pt x="47358" y="79057"/>
                </a:lnTo>
                <a:lnTo>
                  <a:pt x="45834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37" y="95696"/>
                </a:lnTo>
                <a:lnTo>
                  <a:pt x="65844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692" y="33197"/>
                </a:lnTo>
                <a:lnTo>
                  <a:pt x="47523" y="30772"/>
                </a:lnTo>
                <a:lnTo>
                  <a:pt x="28930" y="30772"/>
                </a:lnTo>
                <a:lnTo>
                  <a:pt x="20853" y="34734"/>
                </a:lnTo>
                <a:lnTo>
                  <a:pt x="17805" y="39916"/>
                </a:lnTo>
                <a:lnTo>
                  <a:pt x="17805" y="30314"/>
                </a:lnTo>
                <a:lnTo>
                  <a:pt x="20561" y="25438"/>
                </a:lnTo>
                <a:lnTo>
                  <a:pt x="27863" y="21628"/>
                </a:lnTo>
                <a:lnTo>
                  <a:pt x="34741" y="19159"/>
                </a:lnTo>
                <a:lnTo>
                  <a:pt x="47688" y="17611"/>
                </a:lnTo>
                <a:lnTo>
                  <a:pt x="60312" y="17056"/>
                </a:lnTo>
                <a:lnTo>
                  <a:pt x="60312" y="0"/>
                </a:lnTo>
                <a:lnTo>
                  <a:pt x="46444" y="285"/>
                </a:lnTo>
                <a:lnTo>
                  <a:pt x="32506" y="1459"/>
                </a:lnTo>
                <a:lnTo>
                  <a:pt x="21406" y="4111"/>
                </a:lnTo>
                <a:lnTo>
                  <a:pt x="12636" y="8851"/>
                </a:lnTo>
                <a:lnTo>
                  <a:pt x="5196" y="17545"/>
                </a:lnTo>
                <a:lnTo>
                  <a:pt x="2076" y="27144"/>
                </a:lnTo>
                <a:lnTo>
                  <a:pt x="460" y="41677"/>
                </a:lnTo>
                <a:lnTo>
                  <a:pt x="0" y="63055"/>
                </a:lnTo>
                <a:lnTo>
                  <a:pt x="434" y="75057"/>
                </a:lnTo>
                <a:lnTo>
                  <a:pt x="2429" y="88071"/>
                </a:lnTo>
                <a:lnTo>
                  <a:pt x="6400" y="97942"/>
                </a:lnTo>
                <a:lnTo>
                  <a:pt x="9313" y="101600"/>
                </a:lnTo>
                <a:lnTo>
                  <a:pt x="20101" y="108146"/>
                </a:lnTo>
                <a:lnTo>
                  <a:pt x="33959" y="110286"/>
                </a:lnTo>
                <a:lnTo>
                  <a:pt x="26492" y="91401"/>
                </a:lnTo>
                <a:lnTo>
                  <a:pt x="24206" y="88658"/>
                </a:lnTo>
                <a:lnTo>
                  <a:pt x="21310" y="85458"/>
                </a:lnTo>
                <a:lnTo>
                  <a:pt x="19786" y="79362"/>
                </a:lnTo>
                <a:lnTo>
                  <a:pt x="19786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5554976" y="4684405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76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11" y="81178"/>
                </a:lnTo>
                <a:lnTo>
                  <a:pt x="38988" y="81178"/>
                </a:lnTo>
                <a:lnTo>
                  <a:pt x="33197" y="63360"/>
                </a:lnTo>
                <a:lnTo>
                  <a:pt x="31787" y="63310"/>
                </a:lnTo>
                <a:lnTo>
                  <a:pt x="21818" y="56218"/>
                </a:lnTo>
                <a:lnTo>
                  <a:pt x="19799" y="40512"/>
                </a:lnTo>
                <a:lnTo>
                  <a:pt x="19176" y="8369"/>
                </a:lnTo>
                <a:lnTo>
                  <a:pt x="19176" y="901"/>
                </a:lnTo>
                <a:close/>
              </a:path>
              <a:path w="66408" h="109359">
                <a:moveTo>
                  <a:pt x="19805" y="39133"/>
                </a:moveTo>
                <a:lnTo>
                  <a:pt x="22249" y="23928"/>
                </a:lnTo>
                <a:lnTo>
                  <a:pt x="33197" y="17818"/>
                </a:lnTo>
                <a:lnTo>
                  <a:pt x="34457" y="17857"/>
                </a:lnTo>
                <a:lnTo>
                  <a:pt x="44559" y="24816"/>
                </a:lnTo>
                <a:lnTo>
                  <a:pt x="46608" y="40512"/>
                </a:lnTo>
                <a:lnTo>
                  <a:pt x="46600" y="42080"/>
                </a:lnTo>
                <a:lnTo>
                  <a:pt x="44122" y="57233"/>
                </a:lnTo>
                <a:lnTo>
                  <a:pt x="33197" y="63360"/>
                </a:lnTo>
                <a:lnTo>
                  <a:pt x="38988" y="81178"/>
                </a:lnTo>
                <a:lnTo>
                  <a:pt x="46761" y="81178"/>
                </a:lnTo>
                <a:lnTo>
                  <a:pt x="53759" y="78587"/>
                </a:lnTo>
                <a:lnTo>
                  <a:pt x="58178" y="74015"/>
                </a:lnTo>
                <a:lnTo>
                  <a:pt x="62856" y="66955"/>
                </a:lnTo>
                <a:lnTo>
                  <a:pt x="65837" y="54635"/>
                </a:lnTo>
                <a:lnTo>
                  <a:pt x="66408" y="40512"/>
                </a:lnTo>
                <a:lnTo>
                  <a:pt x="66168" y="30389"/>
                </a:lnTo>
                <a:lnTo>
                  <a:pt x="64072" y="17447"/>
                </a:lnTo>
                <a:lnTo>
                  <a:pt x="58178" y="7150"/>
                </a:lnTo>
                <a:lnTo>
                  <a:pt x="53759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63" y="2273"/>
                </a:lnTo>
                <a:lnTo>
                  <a:pt x="19176" y="8369"/>
                </a:lnTo>
                <a:lnTo>
                  <a:pt x="19799" y="40512"/>
                </a:lnTo>
                <a:lnTo>
                  <a:pt x="19805" y="3913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5632846" y="4685306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1"/>
                </a:moveTo>
                <a:lnTo>
                  <a:pt x="24536" y="15849"/>
                </a:lnTo>
                <a:lnTo>
                  <a:pt x="46609" y="15849"/>
                </a:lnTo>
                <a:lnTo>
                  <a:pt x="46609" y="35496"/>
                </a:lnTo>
                <a:lnTo>
                  <a:pt x="35648" y="51180"/>
                </a:lnTo>
                <a:lnTo>
                  <a:pt x="46316" y="51180"/>
                </a:lnTo>
                <a:lnTo>
                  <a:pt x="46316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84" y="0"/>
                </a:lnTo>
                <a:lnTo>
                  <a:pt x="20561" y="19811"/>
                </a:lnTo>
                <a:close/>
              </a:path>
              <a:path w="66103" h="79362">
                <a:moveTo>
                  <a:pt x="27584" y="0"/>
                </a:moveTo>
                <a:lnTo>
                  <a:pt x="15092" y="2603"/>
                </a:lnTo>
                <a:lnTo>
                  <a:pt x="4959" y="11391"/>
                </a:lnTo>
                <a:lnTo>
                  <a:pt x="1231" y="24828"/>
                </a:lnTo>
                <a:lnTo>
                  <a:pt x="1266" y="26239"/>
                </a:lnTo>
                <a:lnTo>
                  <a:pt x="5655" y="39165"/>
                </a:lnTo>
                <a:lnTo>
                  <a:pt x="16002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0"/>
                </a:lnTo>
                <a:lnTo>
                  <a:pt x="46609" y="35496"/>
                </a:lnTo>
                <a:lnTo>
                  <a:pt x="24536" y="35496"/>
                </a:lnTo>
                <a:lnTo>
                  <a:pt x="20561" y="31534"/>
                </a:lnTo>
                <a:lnTo>
                  <a:pt x="20561" y="19811"/>
                </a:lnTo>
                <a:lnTo>
                  <a:pt x="2758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4942027" y="4839108"/>
            <a:ext cx="41884" cy="108445"/>
          </a:xfrm>
          <a:custGeom>
            <a:avLst/>
            <a:gdLst/>
            <a:ahLst/>
            <a:cxnLst/>
            <a:rect l="l" t="t" r="r" b="b"/>
            <a:pathLst>
              <a:path w="41884" h="108445">
                <a:moveTo>
                  <a:pt x="22085" y="21323"/>
                </a:moveTo>
                <a:lnTo>
                  <a:pt x="22085" y="108445"/>
                </a:lnTo>
                <a:lnTo>
                  <a:pt x="41884" y="108445"/>
                </a:lnTo>
                <a:lnTo>
                  <a:pt x="41884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3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5017775" y="4839108"/>
            <a:ext cx="66560" cy="109359"/>
          </a:xfrm>
          <a:custGeom>
            <a:avLst/>
            <a:gdLst/>
            <a:ahLst/>
            <a:cxnLst/>
            <a:rect l="l" t="t" r="r" b="b"/>
            <a:pathLst>
              <a:path w="66560" h="109359">
                <a:moveTo>
                  <a:pt x="20408" y="61226"/>
                </a:moveTo>
                <a:lnTo>
                  <a:pt x="21780" y="56959"/>
                </a:lnTo>
                <a:lnTo>
                  <a:pt x="25438" y="52387"/>
                </a:lnTo>
                <a:lnTo>
                  <a:pt x="43103" y="52387"/>
                </a:lnTo>
                <a:lnTo>
                  <a:pt x="46761" y="59397"/>
                </a:lnTo>
                <a:lnTo>
                  <a:pt x="46761" y="78740"/>
                </a:lnTo>
                <a:lnTo>
                  <a:pt x="45999" y="84531"/>
                </a:lnTo>
                <a:lnTo>
                  <a:pt x="42494" y="88036"/>
                </a:lnTo>
                <a:lnTo>
                  <a:pt x="40055" y="90474"/>
                </a:lnTo>
                <a:lnTo>
                  <a:pt x="36855" y="91541"/>
                </a:lnTo>
                <a:lnTo>
                  <a:pt x="24828" y="91541"/>
                </a:lnTo>
                <a:lnTo>
                  <a:pt x="20866" y="86664"/>
                </a:lnTo>
                <a:lnTo>
                  <a:pt x="19799" y="78130"/>
                </a:lnTo>
                <a:lnTo>
                  <a:pt x="0" y="78130"/>
                </a:lnTo>
                <a:lnTo>
                  <a:pt x="596" y="86055"/>
                </a:lnTo>
                <a:lnTo>
                  <a:pt x="2133" y="93967"/>
                </a:lnTo>
                <a:lnTo>
                  <a:pt x="8826" y="100685"/>
                </a:lnTo>
                <a:lnTo>
                  <a:pt x="18637" y="106849"/>
                </a:lnTo>
                <a:lnTo>
                  <a:pt x="33045" y="109359"/>
                </a:lnTo>
                <a:lnTo>
                  <a:pt x="47447" y="106750"/>
                </a:lnTo>
                <a:lnTo>
                  <a:pt x="56959" y="100520"/>
                </a:lnTo>
                <a:lnTo>
                  <a:pt x="60285" y="96685"/>
                </a:lnTo>
                <a:lnTo>
                  <a:pt x="65331" y="85546"/>
                </a:lnTo>
                <a:lnTo>
                  <a:pt x="66560" y="71882"/>
                </a:lnTo>
                <a:lnTo>
                  <a:pt x="66428" y="66748"/>
                </a:lnTo>
                <a:lnTo>
                  <a:pt x="64098" y="54345"/>
                </a:lnTo>
                <a:lnTo>
                  <a:pt x="56807" y="42951"/>
                </a:lnTo>
                <a:lnTo>
                  <a:pt x="52400" y="38531"/>
                </a:lnTo>
                <a:lnTo>
                  <a:pt x="45542" y="35648"/>
                </a:lnTo>
                <a:lnTo>
                  <a:pt x="29235" y="35648"/>
                </a:lnTo>
                <a:lnTo>
                  <a:pt x="23152" y="38379"/>
                </a:lnTo>
                <a:lnTo>
                  <a:pt x="20256" y="41122"/>
                </a:lnTo>
                <a:lnTo>
                  <a:pt x="20256" y="17818"/>
                </a:lnTo>
                <a:lnTo>
                  <a:pt x="64122" y="17818"/>
                </a:lnTo>
                <a:lnTo>
                  <a:pt x="64122" y="0"/>
                </a:lnTo>
                <a:lnTo>
                  <a:pt x="2286" y="0"/>
                </a:lnTo>
                <a:lnTo>
                  <a:pt x="2286" y="61226"/>
                </a:lnTo>
                <a:lnTo>
                  <a:pt x="20408" y="6122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5102199" y="4936280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5143646" y="4838195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5226400" y="4838195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5311136" y="4925919"/>
            <a:ext cx="21780" cy="46761"/>
          </a:xfrm>
          <a:custGeom>
            <a:avLst/>
            <a:gdLst/>
            <a:ahLst/>
            <a:cxnLst/>
            <a:rect l="l" t="t" r="r" b="b"/>
            <a:pathLst>
              <a:path w="21780" h="46761">
                <a:moveTo>
                  <a:pt x="0" y="46761"/>
                </a:moveTo>
                <a:lnTo>
                  <a:pt x="21780" y="30010"/>
                </a:lnTo>
                <a:lnTo>
                  <a:pt x="21780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5394340" y="4839108"/>
            <a:ext cx="41897" cy="108445"/>
          </a:xfrm>
          <a:custGeom>
            <a:avLst/>
            <a:gdLst/>
            <a:ahLst/>
            <a:cxnLst/>
            <a:rect l="l" t="t" r="r" b="b"/>
            <a:pathLst>
              <a:path w="41897" h="108445">
                <a:moveTo>
                  <a:pt x="22085" y="21323"/>
                </a:moveTo>
                <a:lnTo>
                  <a:pt x="22085" y="108445"/>
                </a:lnTo>
                <a:lnTo>
                  <a:pt x="41897" y="108445"/>
                </a:lnTo>
                <a:lnTo>
                  <a:pt x="41897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3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5468123" y="4838194"/>
            <a:ext cx="69443" cy="110274"/>
          </a:xfrm>
          <a:custGeom>
            <a:avLst/>
            <a:gdLst/>
            <a:ahLst/>
            <a:cxnLst/>
            <a:rect l="l" t="t" r="r" b="b"/>
            <a:pathLst>
              <a:path w="69443" h="110274">
                <a:moveTo>
                  <a:pt x="0" y="77838"/>
                </a:moveTo>
                <a:lnTo>
                  <a:pt x="1735" y="89187"/>
                </a:lnTo>
                <a:lnTo>
                  <a:pt x="8892" y="100763"/>
                </a:lnTo>
                <a:lnTo>
                  <a:pt x="20339" y="107861"/>
                </a:lnTo>
                <a:lnTo>
                  <a:pt x="34721" y="110274"/>
                </a:lnTo>
                <a:lnTo>
                  <a:pt x="45605" y="108943"/>
                </a:lnTo>
                <a:lnTo>
                  <a:pt x="57942" y="103037"/>
                </a:lnTo>
                <a:lnTo>
                  <a:pt x="49644" y="69151"/>
                </a:lnTo>
                <a:lnTo>
                  <a:pt x="49644" y="85902"/>
                </a:lnTo>
                <a:lnTo>
                  <a:pt x="43091" y="92456"/>
                </a:lnTo>
                <a:lnTo>
                  <a:pt x="26339" y="92456"/>
                </a:lnTo>
                <a:lnTo>
                  <a:pt x="19786" y="85902"/>
                </a:lnTo>
                <a:lnTo>
                  <a:pt x="13538" y="53467"/>
                </a:lnTo>
                <a:lnTo>
                  <a:pt x="11922" y="54598"/>
                </a:lnTo>
                <a:lnTo>
                  <a:pt x="3858" y="63241"/>
                </a:lnTo>
                <a:lnTo>
                  <a:pt x="0" y="77838"/>
                </a:lnTo>
                <a:close/>
              </a:path>
              <a:path w="69443" h="110274">
                <a:moveTo>
                  <a:pt x="19786" y="69151"/>
                </a:moveTo>
                <a:lnTo>
                  <a:pt x="26339" y="62445"/>
                </a:lnTo>
                <a:lnTo>
                  <a:pt x="26949" y="45237"/>
                </a:lnTo>
                <a:lnTo>
                  <a:pt x="21158" y="39446"/>
                </a:lnTo>
                <a:lnTo>
                  <a:pt x="21158" y="23761"/>
                </a:lnTo>
                <a:lnTo>
                  <a:pt x="26949" y="17818"/>
                </a:lnTo>
                <a:lnTo>
                  <a:pt x="42481" y="17818"/>
                </a:lnTo>
                <a:lnTo>
                  <a:pt x="48120" y="23761"/>
                </a:lnTo>
                <a:lnTo>
                  <a:pt x="48120" y="39446"/>
                </a:lnTo>
                <a:lnTo>
                  <a:pt x="42481" y="45237"/>
                </a:lnTo>
                <a:lnTo>
                  <a:pt x="34721" y="45237"/>
                </a:lnTo>
                <a:lnTo>
                  <a:pt x="34721" y="62445"/>
                </a:lnTo>
                <a:lnTo>
                  <a:pt x="43091" y="62445"/>
                </a:lnTo>
                <a:lnTo>
                  <a:pt x="49644" y="69151"/>
                </a:lnTo>
                <a:lnTo>
                  <a:pt x="57942" y="103037"/>
                </a:lnTo>
                <a:lnTo>
                  <a:pt x="66341" y="92599"/>
                </a:lnTo>
                <a:lnTo>
                  <a:pt x="69443" y="77838"/>
                </a:lnTo>
                <a:lnTo>
                  <a:pt x="69255" y="74340"/>
                </a:lnTo>
                <a:lnTo>
                  <a:pt x="64062" y="61105"/>
                </a:lnTo>
                <a:lnTo>
                  <a:pt x="55727" y="53467"/>
                </a:lnTo>
                <a:lnTo>
                  <a:pt x="55881" y="53359"/>
                </a:lnTo>
                <a:lnTo>
                  <a:pt x="63947" y="44999"/>
                </a:lnTo>
                <a:lnTo>
                  <a:pt x="67919" y="30911"/>
                </a:lnTo>
                <a:lnTo>
                  <a:pt x="66810" y="22292"/>
                </a:lnTo>
                <a:lnTo>
                  <a:pt x="60186" y="10284"/>
                </a:lnTo>
                <a:lnTo>
                  <a:pt x="48962" y="2665"/>
                </a:lnTo>
                <a:lnTo>
                  <a:pt x="34721" y="0"/>
                </a:lnTo>
                <a:lnTo>
                  <a:pt x="26173" y="909"/>
                </a:lnTo>
                <a:lnTo>
                  <a:pt x="13460" y="6493"/>
                </a:lnTo>
                <a:lnTo>
                  <a:pt x="4652" y="16681"/>
                </a:lnTo>
                <a:lnTo>
                  <a:pt x="1358" y="30911"/>
                </a:lnTo>
                <a:lnTo>
                  <a:pt x="1360" y="31227"/>
                </a:lnTo>
                <a:lnTo>
                  <a:pt x="5455" y="45205"/>
                </a:lnTo>
                <a:lnTo>
                  <a:pt x="13538" y="53467"/>
                </a:lnTo>
                <a:lnTo>
                  <a:pt x="19786" y="85902"/>
                </a:lnTo>
                <a:lnTo>
                  <a:pt x="19786" y="69151"/>
                </a:lnTo>
                <a:close/>
              </a:path>
              <a:path w="69443" h="110274">
                <a:moveTo>
                  <a:pt x="26949" y="45237"/>
                </a:moveTo>
                <a:lnTo>
                  <a:pt x="26339" y="62445"/>
                </a:lnTo>
                <a:lnTo>
                  <a:pt x="34721" y="62445"/>
                </a:lnTo>
                <a:lnTo>
                  <a:pt x="34721" y="45237"/>
                </a:lnTo>
                <a:lnTo>
                  <a:pt x="26949" y="452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5554510" y="4936280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5595959" y="4838195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811" y="23444"/>
                </a:moveTo>
                <a:lnTo>
                  <a:pt x="25145" y="17818"/>
                </a:lnTo>
                <a:lnTo>
                  <a:pt x="40982" y="17818"/>
                </a:lnTo>
                <a:lnTo>
                  <a:pt x="46164" y="23444"/>
                </a:lnTo>
                <a:lnTo>
                  <a:pt x="46164" y="86969"/>
                </a:lnTo>
                <a:lnTo>
                  <a:pt x="41973" y="109241"/>
                </a:lnTo>
                <a:lnTo>
                  <a:pt x="54228" y="103491"/>
                </a:lnTo>
                <a:lnTo>
                  <a:pt x="62761" y="92967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4" y="22347"/>
                </a:lnTo>
                <a:lnTo>
                  <a:pt x="57907" y="10134"/>
                </a:lnTo>
                <a:lnTo>
                  <a:pt x="46843" y="2584"/>
                </a:lnTo>
                <a:lnTo>
                  <a:pt x="33070" y="0"/>
                </a:lnTo>
                <a:lnTo>
                  <a:pt x="24032" y="1059"/>
                </a:lnTo>
                <a:lnTo>
                  <a:pt x="11768" y="6823"/>
                </a:lnTo>
                <a:lnTo>
                  <a:pt x="3213" y="17336"/>
                </a:lnTo>
                <a:lnTo>
                  <a:pt x="0" y="32296"/>
                </a:lnTo>
                <a:lnTo>
                  <a:pt x="0" y="77978"/>
                </a:lnTo>
                <a:lnTo>
                  <a:pt x="1355" y="88040"/>
                </a:lnTo>
                <a:lnTo>
                  <a:pt x="8173" y="100189"/>
                </a:lnTo>
                <a:lnTo>
                  <a:pt x="19289" y="107702"/>
                </a:lnTo>
                <a:lnTo>
                  <a:pt x="33070" y="110274"/>
                </a:lnTo>
                <a:lnTo>
                  <a:pt x="19811" y="86969"/>
                </a:lnTo>
                <a:lnTo>
                  <a:pt x="19811" y="23444"/>
                </a:lnTo>
                <a:close/>
              </a:path>
              <a:path w="65963" h="110274">
                <a:moveTo>
                  <a:pt x="46164" y="86969"/>
                </a:moveTo>
                <a:lnTo>
                  <a:pt x="40982" y="92456"/>
                </a:lnTo>
                <a:lnTo>
                  <a:pt x="25145" y="92456"/>
                </a:lnTo>
                <a:lnTo>
                  <a:pt x="19811" y="86969"/>
                </a:lnTo>
                <a:lnTo>
                  <a:pt x="33070" y="110274"/>
                </a:lnTo>
                <a:lnTo>
                  <a:pt x="41973" y="109241"/>
                </a:lnTo>
                <a:lnTo>
                  <a:pt x="46164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5678719" y="4838195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812" y="23444"/>
                </a:moveTo>
                <a:lnTo>
                  <a:pt x="25146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0" y="109239"/>
                </a:lnTo>
                <a:lnTo>
                  <a:pt x="54225" y="103487"/>
                </a:lnTo>
                <a:lnTo>
                  <a:pt x="62760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1" y="22339"/>
                </a:lnTo>
                <a:lnTo>
                  <a:pt x="57898" y="10130"/>
                </a:lnTo>
                <a:lnTo>
                  <a:pt x="46830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812" y="86969"/>
                </a:lnTo>
                <a:lnTo>
                  <a:pt x="19812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46" y="92456"/>
                </a:lnTo>
                <a:lnTo>
                  <a:pt x="19812" y="86969"/>
                </a:lnTo>
                <a:lnTo>
                  <a:pt x="33058" y="110274"/>
                </a:lnTo>
                <a:lnTo>
                  <a:pt x="41970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5800638" y="4824785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0" y="28638"/>
                </a:moveTo>
                <a:lnTo>
                  <a:pt x="0" y="108610"/>
                </a:lnTo>
                <a:lnTo>
                  <a:pt x="304" y="115303"/>
                </a:lnTo>
                <a:lnTo>
                  <a:pt x="3962" y="121386"/>
                </a:lnTo>
                <a:lnTo>
                  <a:pt x="7302" y="127330"/>
                </a:lnTo>
                <a:lnTo>
                  <a:pt x="12026" y="131914"/>
                </a:lnTo>
                <a:lnTo>
                  <a:pt x="17360" y="137083"/>
                </a:lnTo>
                <a:lnTo>
                  <a:pt x="30772" y="123685"/>
                </a:lnTo>
                <a:lnTo>
                  <a:pt x="27114" y="120027"/>
                </a:lnTo>
                <a:lnTo>
                  <a:pt x="24828" y="118046"/>
                </a:lnTo>
                <a:lnTo>
                  <a:pt x="22237" y="113626"/>
                </a:lnTo>
                <a:lnTo>
                  <a:pt x="20713" y="110744"/>
                </a:lnTo>
                <a:lnTo>
                  <a:pt x="19951" y="106616"/>
                </a:lnTo>
                <a:lnTo>
                  <a:pt x="19951" y="30467"/>
                </a:lnTo>
                <a:lnTo>
                  <a:pt x="20713" y="26352"/>
                </a:lnTo>
                <a:lnTo>
                  <a:pt x="22237" y="23456"/>
                </a:lnTo>
                <a:lnTo>
                  <a:pt x="24828" y="19037"/>
                </a:lnTo>
                <a:lnTo>
                  <a:pt x="27114" y="17068"/>
                </a:lnTo>
                <a:lnTo>
                  <a:pt x="30772" y="13398"/>
                </a:lnTo>
                <a:lnTo>
                  <a:pt x="17360" y="0"/>
                </a:lnTo>
                <a:lnTo>
                  <a:pt x="12026" y="5181"/>
                </a:lnTo>
                <a:lnTo>
                  <a:pt x="7302" y="9740"/>
                </a:lnTo>
                <a:lnTo>
                  <a:pt x="3962" y="15684"/>
                </a:lnTo>
                <a:lnTo>
                  <a:pt x="457" y="21628"/>
                </a:lnTo>
                <a:lnTo>
                  <a:pt x="0" y="286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5852300" y="4839108"/>
            <a:ext cx="79057" cy="108445"/>
          </a:xfrm>
          <a:custGeom>
            <a:avLst/>
            <a:gdLst/>
            <a:ahLst/>
            <a:cxnLst/>
            <a:rect l="l" t="t" r="r" b="b"/>
            <a:pathLst>
              <a:path w="79057" h="108445">
                <a:moveTo>
                  <a:pt x="79057" y="0"/>
                </a:moveTo>
                <a:lnTo>
                  <a:pt x="57886" y="0"/>
                </a:lnTo>
                <a:lnTo>
                  <a:pt x="57886" y="44323"/>
                </a:lnTo>
                <a:lnTo>
                  <a:pt x="21170" y="44323"/>
                </a:lnTo>
                <a:lnTo>
                  <a:pt x="21170" y="0"/>
                </a:lnTo>
                <a:lnTo>
                  <a:pt x="0" y="0"/>
                </a:lnTo>
                <a:lnTo>
                  <a:pt x="0" y="108445"/>
                </a:lnTo>
                <a:lnTo>
                  <a:pt x="21170" y="108445"/>
                </a:lnTo>
                <a:lnTo>
                  <a:pt x="21170" y="63055"/>
                </a:lnTo>
                <a:lnTo>
                  <a:pt x="57886" y="63055"/>
                </a:lnTo>
                <a:lnTo>
                  <a:pt x="57886" y="108445"/>
                </a:lnTo>
                <a:lnTo>
                  <a:pt x="79057" y="108445"/>
                </a:lnTo>
                <a:lnTo>
                  <a:pt x="79057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5949532" y="4867281"/>
            <a:ext cx="65659" cy="81026"/>
          </a:xfrm>
          <a:custGeom>
            <a:avLst/>
            <a:gdLst/>
            <a:ahLst/>
            <a:cxnLst/>
            <a:rect l="l" t="t" r="r" b="b"/>
            <a:pathLst>
              <a:path w="65659" h="81025">
                <a:moveTo>
                  <a:pt x="2285" y="69608"/>
                </a:moveTo>
                <a:lnTo>
                  <a:pt x="6540" y="74015"/>
                </a:lnTo>
                <a:lnTo>
                  <a:pt x="11125" y="78600"/>
                </a:lnTo>
                <a:lnTo>
                  <a:pt x="17830" y="81026"/>
                </a:lnTo>
                <a:lnTo>
                  <a:pt x="26809" y="81026"/>
                </a:lnTo>
                <a:lnTo>
                  <a:pt x="19049" y="61379"/>
                </a:lnTo>
                <a:lnTo>
                  <a:pt x="19049" y="49961"/>
                </a:lnTo>
                <a:lnTo>
                  <a:pt x="22847" y="46761"/>
                </a:lnTo>
                <a:lnTo>
                  <a:pt x="45859" y="46761"/>
                </a:lnTo>
                <a:lnTo>
                  <a:pt x="45859" y="56045"/>
                </a:lnTo>
                <a:lnTo>
                  <a:pt x="45084" y="59105"/>
                </a:lnTo>
                <a:lnTo>
                  <a:pt x="42811" y="61087"/>
                </a:lnTo>
                <a:lnTo>
                  <a:pt x="39458" y="64274"/>
                </a:lnTo>
                <a:lnTo>
                  <a:pt x="35953" y="64897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58" y="80276"/>
                </a:lnTo>
                <a:lnTo>
                  <a:pt x="65658" y="28028"/>
                </a:lnTo>
                <a:lnTo>
                  <a:pt x="65057" y="21119"/>
                </a:lnTo>
                <a:lnTo>
                  <a:pt x="59595" y="9417"/>
                </a:lnTo>
                <a:lnTo>
                  <a:pt x="48499" y="2361"/>
                </a:lnTo>
                <a:lnTo>
                  <a:pt x="31838" y="0"/>
                </a:lnTo>
                <a:lnTo>
                  <a:pt x="25522" y="255"/>
                </a:lnTo>
                <a:lnTo>
                  <a:pt x="13294" y="3432"/>
                </a:lnTo>
                <a:lnTo>
                  <a:pt x="3352" y="11277"/>
                </a:lnTo>
                <a:lnTo>
                  <a:pt x="15849" y="23609"/>
                </a:lnTo>
                <a:lnTo>
                  <a:pt x="20116" y="18732"/>
                </a:lnTo>
                <a:lnTo>
                  <a:pt x="23914" y="16764"/>
                </a:lnTo>
                <a:lnTo>
                  <a:pt x="41592" y="16764"/>
                </a:lnTo>
                <a:lnTo>
                  <a:pt x="45859" y="20561"/>
                </a:lnTo>
                <a:lnTo>
                  <a:pt x="45859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07"/>
                </a:lnTo>
                <a:lnTo>
                  <a:pt x="2285" y="69608"/>
                </a:lnTo>
                <a:close/>
              </a:path>
              <a:path w="65659" h="81025">
                <a:moveTo>
                  <a:pt x="40970" y="78752"/>
                </a:moveTo>
                <a:lnTo>
                  <a:pt x="35953" y="64897"/>
                </a:lnTo>
                <a:lnTo>
                  <a:pt x="22847" y="64897"/>
                </a:lnTo>
                <a:lnTo>
                  <a:pt x="19049" y="61379"/>
                </a:lnTo>
                <a:lnTo>
                  <a:pt x="26809" y="81026"/>
                </a:lnTo>
                <a:lnTo>
                  <a:pt x="35953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6034425" y="4838186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10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58" y="61086"/>
                </a:lnTo>
                <a:lnTo>
                  <a:pt x="47358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6" y="59654"/>
                </a:lnTo>
                <a:lnTo>
                  <a:pt x="63408" y="46713"/>
                </a:lnTo>
                <a:lnTo>
                  <a:pt x="57111" y="37172"/>
                </a:lnTo>
                <a:lnTo>
                  <a:pt x="52692" y="33197"/>
                </a:lnTo>
                <a:lnTo>
                  <a:pt x="47523" y="30772"/>
                </a:lnTo>
                <a:lnTo>
                  <a:pt x="28930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63" y="21628"/>
                </a:lnTo>
                <a:lnTo>
                  <a:pt x="34740" y="19160"/>
                </a:lnTo>
                <a:lnTo>
                  <a:pt x="47693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7" y="279"/>
                </a:lnTo>
                <a:lnTo>
                  <a:pt x="32508" y="1448"/>
                </a:lnTo>
                <a:lnTo>
                  <a:pt x="21406" y="4099"/>
                </a:lnTo>
                <a:lnTo>
                  <a:pt x="12636" y="8839"/>
                </a:lnTo>
                <a:lnTo>
                  <a:pt x="5199" y="17546"/>
                </a:lnTo>
                <a:lnTo>
                  <a:pt x="2080" y="27148"/>
                </a:lnTo>
                <a:lnTo>
                  <a:pt x="462" y="41680"/>
                </a:lnTo>
                <a:lnTo>
                  <a:pt x="0" y="63055"/>
                </a:lnTo>
                <a:lnTo>
                  <a:pt x="436" y="75057"/>
                </a:lnTo>
                <a:lnTo>
                  <a:pt x="2435" y="88071"/>
                </a:lnTo>
                <a:lnTo>
                  <a:pt x="6400" y="97942"/>
                </a:lnTo>
                <a:lnTo>
                  <a:pt x="9325" y="101606"/>
                </a:lnTo>
                <a:lnTo>
                  <a:pt x="20118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10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6116099" y="4867291"/>
            <a:ext cx="69164" cy="81178"/>
          </a:xfrm>
          <a:custGeom>
            <a:avLst/>
            <a:gdLst/>
            <a:ahLst/>
            <a:cxnLst/>
            <a:rect l="l" t="t" r="r" b="b"/>
            <a:pathLst>
              <a:path w="69164" h="81178">
                <a:moveTo>
                  <a:pt x="0" y="40513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7" y="80553"/>
                </a:lnTo>
                <a:lnTo>
                  <a:pt x="57183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54" y="64427"/>
                </a:lnTo>
                <a:lnTo>
                  <a:pt x="25590" y="64427"/>
                </a:lnTo>
                <a:lnTo>
                  <a:pt x="19507" y="57111"/>
                </a:lnTo>
                <a:lnTo>
                  <a:pt x="19507" y="46748"/>
                </a:lnTo>
                <a:lnTo>
                  <a:pt x="69164" y="46748"/>
                </a:lnTo>
                <a:lnTo>
                  <a:pt x="69153" y="37257"/>
                </a:lnTo>
                <a:lnTo>
                  <a:pt x="66633" y="22178"/>
                </a:lnTo>
                <a:lnTo>
                  <a:pt x="59858" y="10399"/>
                </a:lnTo>
                <a:lnTo>
                  <a:pt x="49088" y="2735"/>
                </a:lnTo>
                <a:lnTo>
                  <a:pt x="34582" y="0"/>
                </a:lnTo>
                <a:lnTo>
                  <a:pt x="31769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87" y="16446"/>
                </a:lnTo>
                <a:lnTo>
                  <a:pt x="45707" y="19951"/>
                </a:lnTo>
                <a:lnTo>
                  <a:pt x="47840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69" y="33197"/>
                </a:lnTo>
                <a:lnTo>
                  <a:pt x="19507" y="33197"/>
                </a:lnTo>
                <a:lnTo>
                  <a:pt x="18782" y="3477"/>
                </a:lnTo>
                <a:lnTo>
                  <a:pt x="8753" y="11523"/>
                </a:lnTo>
                <a:lnTo>
                  <a:pt x="2289" y="23959"/>
                </a:lnTo>
                <a:lnTo>
                  <a:pt x="0" y="40513"/>
                </a:lnTo>
                <a:close/>
              </a:path>
              <a:path w="69164" h="81178">
                <a:moveTo>
                  <a:pt x="19507" y="33197"/>
                </a:moveTo>
                <a:lnTo>
                  <a:pt x="19659" y="29692"/>
                </a:lnTo>
                <a:lnTo>
                  <a:pt x="19964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9" y="93"/>
                </a:lnTo>
                <a:lnTo>
                  <a:pt x="18782" y="3477"/>
                </a:lnTo>
                <a:lnTo>
                  <a:pt x="19507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6203580" y="4867290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8989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01"/>
                </a:lnTo>
                <a:close/>
              </a:path>
              <a:path w="66408" h="109359">
                <a:moveTo>
                  <a:pt x="19805" y="39124"/>
                </a:moveTo>
                <a:lnTo>
                  <a:pt x="22257" y="23925"/>
                </a:lnTo>
                <a:lnTo>
                  <a:pt x="33210" y="17818"/>
                </a:lnTo>
                <a:lnTo>
                  <a:pt x="34462" y="17856"/>
                </a:lnTo>
                <a:lnTo>
                  <a:pt x="44564" y="24813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8989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2"/>
                </a:lnTo>
                <a:lnTo>
                  <a:pt x="64081" y="17448"/>
                </a:lnTo>
                <a:lnTo>
                  <a:pt x="58191" y="7150"/>
                </a:lnTo>
                <a:lnTo>
                  <a:pt x="53771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6284956" y="4867291"/>
            <a:ext cx="69164" cy="81178"/>
          </a:xfrm>
          <a:custGeom>
            <a:avLst/>
            <a:gdLst/>
            <a:ahLst/>
            <a:cxnLst/>
            <a:rect l="l" t="t" r="r" b="b"/>
            <a:pathLst>
              <a:path w="69164" h="81178">
                <a:moveTo>
                  <a:pt x="0" y="40513"/>
                </a:moveTo>
                <a:lnTo>
                  <a:pt x="279" y="47160"/>
                </a:lnTo>
                <a:lnTo>
                  <a:pt x="4518" y="63731"/>
                </a:lnTo>
                <a:lnTo>
                  <a:pt x="12862" y="74174"/>
                </a:lnTo>
                <a:lnTo>
                  <a:pt x="24024" y="79615"/>
                </a:lnTo>
                <a:lnTo>
                  <a:pt x="36715" y="81178"/>
                </a:lnTo>
                <a:lnTo>
                  <a:pt x="45352" y="80551"/>
                </a:lnTo>
                <a:lnTo>
                  <a:pt x="57186" y="76472"/>
                </a:lnTo>
                <a:lnTo>
                  <a:pt x="66878" y="68694"/>
                </a:lnTo>
                <a:lnTo>
                  <a:pt x="54851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603" y="64427"/>
                </a:lnTo>
                <a:lnTo>
                  <a:pt x="19507" y="57111"/>
                </a:lnTo>
                <a:lnTo>
                  <a:pt x="19507" y="46748"/>
                </a:lnTo>
                <a:lnTo>
                  <a:pt x="69164" y="46748"/>
                </a:lnTo>
                <a:lnTo>
                  <a:pt x="69153" y="37257"/>
                </a:lnTo>
                <a:lnTo>
                  <a:pt x="66633" y="22178"/>
                </a:lnTo>
                <a:lnTo>
                  <a:pt x="59858" y="10399"/>
                </a:lnTo>
                <a:lnTo>
                  <a:pt x="49088" y="2735"/>
                </a:lnTo>
                <a:lnTo>
                  <a:pt x="34582" y="0"/>
                </a:lnTo>
                <a:lnTo>
                  <a:pt x="31769" y="93"/>
                </a:lnTo>
                <a:lnTo>
                  <a:pt x="23469" y="19951"/>
                </a:lnTo>
                <a:lnTo>
                  <a:pt x="27889" y="16446"/>
                </a:lnTo>
                <a:lnTo>
                  <a:pt x="41275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17" y="29692"/>
                </a:lnTo>
                <a:lnTo>
                  <a:pt x="49669" y="33197"/>
                </a:lnTo>
                <a:lnTo>
                  <a:pt x="19507" y="33197"/>
                </a:lnTo>
                <a:lnTo>
                  <a:pt x="18782" y="3477"/>
                </a:lnTo>
                <a:lnTo>
                  <a:pt x="8753" y="11523"/>
                </a:lnTo>
                <a:lnTo>
                  <a:pt x="2289" y="23959"/>
                </a:lnTo>
                <a:lnTo>
                  <a:pt x="0" y="40513"/>
                </a:lnTo>
                <a:close/>
              </a:path>
              <a:path w="69164" h="81178">
                <a:moveTo>
                  <a:pt x="19507" y="33197"/>
                </a:moveTo>
                <a:lnTo>
                  <a:pt x="19646" y="29692"/>
                </a:lnTo>
                <a:lnTo>
                  <a:pt x="19964" y="27571"/>
                </a:lnTo>
                <a:lnTo>
                  <a:pt x="21336" y="24663"/>
                </a:lnTo>
                <a:lnTo>
                  <a:pt x="23469" y="19951"/>
                </a:lnTo>
                <a:lnTo>
                  <a:pt x="31769" y="93"/>
                </a:lnTo>
                <a:lnTo>
                  <a:pt x="18782" y="3477"/>
                </a:lnTo>
                <a:lnTo>
                  <a:pt x="19507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6357363" y="4868191"/>
            <a:ext cx="118046" cy="79362"/>
          </a:xfrm>
          <a:custGeom>
            <a:avLst/>
            <a:gdLst/>
            <a:ahLst/>
            <a:cxnLst/>
            <a:rect l="l" t="t" r="r" b="b"/>
            <a:pathLst>
              <a:path w="118046" h="79362">
                <a:moveTo>
                  <a:pt x="90322" y="37020"/>
                </a:moveTo>
                <a:lnTo>
                  <a:pt x="116357" y="0"/>
                </a:lnTo>
                <a:lnTo>
                  <a:pt x="93662" y="0"/>
                </a:lnTo>
                <a:lnTo>
                  <a:pt x="69151" y="37782"/>
                </a:lnTo>
                <a:lnTo>
                  <a:pt x="94881" y="79362"/>
                </a:lnTo>
                <a:lnTo>
                  <a:pt x="118046" y="79362"/>
                </a:lnTo>
                <a:lnTo>
                  <a:pt x="90322" y="37020"/>
                </a:lnTo>
                <a:close/>
              </a:path>
              <a:path w="118046" h="79362">
                <a:moveTo>
                  <a:pt x="49047" y="0"/>
                </a:moveTo>
                <a:lnTo>
                  <a:pt x="49047" y="79362"/>
                </a:lnTo>
                <a:lnTo>
                  <a:pt x="68986" y="79362"/>
                </a:lnTo>
                <a:lnTo>
                  <a:pt x="68986" y="0"/>
                </a:lnTo>
                <a:lnTo>
                  <a:pt x="49047" y="0"/>
                </a:lnTo>
                <a:close/>
              </a:path>
              <a:path w="118046" h="79362">
                <a:moveTo>
                  <a:pt x="27876" y="37020"/>
                </a:moveTo>
                <a:lnTo>
                  <a:pt x="0" y="79362"/>
                </a:lnTo>
                <a:lnTo>
                  <a:pt x="23291" y="79362"/>
                </a:lnTo>
                <a:lnTo>
                  <a:pt x="48895" y="37782"/>
                </a:lnTo>
                <a:lnTo>
                  <a:pt x="24511" y="0"/>
                </a:lnTo>
                <a:lnTo>
                  <a:pt x="1816" y="0"/>
                </a:lnTo>
                <a:lnTo>
                  <a:pt x="27876" y="3702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6485522" y="4868191"/>
            <a:ext cx="65341" cy="79362"/>
          </a:xfrm>
          <a:custGeom>
            <a:avLst/>
            <a:gdLst/>
            <a:ahLst/>
            <a:cxnLst/>
            <a:rect l="l" t="t" r="r" b="b"/>
            <a:pathLst>
              <a:path w="65341" h="79362">
                <a:moveTo>
                  <a:pt x="65341" y="0"/>
                </a:moveTo>
                <a:lnTo>
                  <a:pt x="45377" y="0"/>
                </a:lnTo>
                <a:lnTo>
                  <a:pt x="45377" y="30010"/>
                </a:lnTo>
                <a:lnTo>
                  <a:pt x="19951" y="30010"/>
                </a:lnTo>
                <a:lnTo>
                  <a:pt x="19951" y="0"/>
                </a:lnTo>
                <a:lnTo>
                  <a:pt x="0" y="0"/>
                </a:lnTo>
                <a:lnTo>
                  <a:pt x="0" y="79362"/>
                </a:lnTo>
                <a:lnTo>
                  <a:pt x="19951" y="79362"/>
                </a:lnTo>
                <a:lnTo>
                  <a:pt x="19951" y="47523"/>
                </a:lnTo>
                <a:lnTo>
                  <a:pt x="45377" y="47523"/>
                </a:lnTo>
                <a:lnTo>
                  <a:pt x="45377" y="79362"/>
                </a:lnTo>
                <a:lnTo>
                  <a:pt x="65341" y="79362"/>
                </a:lnTo>
                <a:lnTo>
                  <a:pt x="6534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6567368" y="4867281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73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05" y="81026"/>
                </a:lnTo>
                <a:lnTo>
                  <a:pt x="26797" y="81026"/>
                </a:lnTo>
                <a:lnTo>
                  <a:pt x="19037" y="61379"/>
                </a:lnTo>
                <a:lnTo>
                  <a:pt x="19037" y="49961"/>
                </a:lnTo>
                <a:lnTo>
                  <a:pt x="22834" y="46761"/>
                </a:lnTo>
                <a:lnTo>
                  <a:pt x="45834" y="46761"/>
                </a:lnTo>
                <a:lnTo>
                  <a:pt x="45834" y="56045"/>
                </a:lnTo>
                <a:lnTo>
                  <a:pt x="45072" y="59105"/>
                </a:lnTo>
                <a:lnTo>
                  <a:pt x="42786" y="61087"/>
                </a:lnTo>
                <a:lnTo>
                  <a:pt x="39433" y="64274"/>
                </a:lnTo>
                <a:lnTo>
                  <a:pt x="35941" y="64897"/>
                </a:lnTo>
                <a:lnTo>
                  <a:pt x="40970" y="78752"/>
                </a:lnTo>
                <a:lnTo>
                  <a:pt x="46291" y="73418"/>
                </a:lnTo>
                <a:lnTo>
                  <a:pt x="46291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2" y="21110"/>
                </a:lnTo>
                <a:lnTo>
                  <a:pt x="59577" y="9412"/>
                </a:lnTo>
                <a:lnTo>
                  <a:pt x="48479" y="2360"/>
                </a:lnTo>
                <a:lnTo>
                  <a:pt x="31813" y="0"/>
                </a:lnTo>
                <a:lnTo>
                  <a:pt x="25513" y="254"/>
                </a:lnTo>
                <a:lnTo>
                  <a:pt x="13285" y="3430"/>
                </a:lnTo>
                <a:lnTo>
                  <a:pt x="3340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01" y="16764"/>
                </a:lnTo>
                <a:lnTo>
                  <a:pt x="41567" y="16764"/>
                </a:lnTo>
                <a:lnTo>
                  <a:pt x="45834" y="20561"/>
                </a:lnTo>
                <a:lnTo>
                  <a:pt x="45834" y="33210"/>
                </a:lnTo>
                <a:lnTo>
                  <a:pt x="27406" y="33210"/>
                </a:lnTo>
                <a:lnTo>
                  <a:pt x="13610" y="35626"/>
                </a:lnTo>
                <a:lnTo>
                  <a:pt x="3340" y="43969"/>
                </a:lnTo>
                <a:lnTo>
                  <a:pt x="0" y="56210"/>
                </a:lnTo>
                <a:lnTo>
                  <a:pt x="0" y="63207"/>
                </a:lnTo>
                <a:lnTo>
                  <a:pt x="2273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7"/>
                </a:lnTo>
                <a:lnTo>
                  <a:pt x="22834" y="64897"/>
                </a:lnTo>
                <a:lnTo>
                  <a:pt x="19037" y="61379"/>
                </a:lnTo>
                <a:lnTo>
                  <a:pt x="26797" y="81026"/>
                </a:lnTo>
                <a:lnTo>
                  <a:pt x="35941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6647680" y="4868191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1"/>
                </a:moveTo>
                <a:lnTo>
                  <a:pt x="24523" y="15849"/>
                </a:lnTo>
                <a:lnTo>
                  <a:pt x="46608" y="15849"/>
                </a:lnTo>
                <a:lnTo>
                  <a:pt x="46608" y="35496"/>
                </a:lnTo>
                <a:lnTo>
                  <a:pt x="35648" y="51180"/>
                </a:lnTo>
                <a:lnTo>
                  <a:pt x="46304" y="51180"/>
                </a:lnTo>
                <a:lnTo>
                  <a:pt x="46304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58" y="0"/>
                </a:lnTo>
                <a:lnTo>
                  <a:pt x="20561" y="19811"/>
                </a:lnTo>
                <a:close/>
              </a:path>
              <a:path w="66103" h="79362">
                <a:moveTo>
                  <a:pt x="27558" y="0"/>
                </a:moveTo>
                <a:lnTo>
                  <a:pt x="15082" y="2600"/>
                </a:lnTo>
                <a:lnTo>
                  <a:pt x="4947" y="11388"/>
                </a:lnTo>
                <a:lnTo>
                  <a:pt x="1219" y="24828"/>
                </a:lnTo>
                <a:lnTo>
                  <a:pt x="1253" y="26239"/>
                </a:lnTo>
                <a:lnTo>
                  <a:pt x="5642" y="39165"/>
                </a:lnTo>
                <a:lnTo>
                  <a:pt x="15989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0"/>
                </a:lnTo>
                <a:lnTo>
                  <a:pt x="46608" y="35496"/>
                </a:lnTo>
                <a:lnTo>
                  <a:pt x="24523" y="35496"/>
                </a:lnTo>
                <a:lnTo>
                  <a:pt x="20561" y="31534"/>
                </a:lnTo>
                <a:lnTo>
                  <a:pt x="20561" y="19811"/>
                </a:lnTo>
                <a:lnTo>
                  <a:pt x="2755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6735142" y="4925919"/>
            <a:ext cx="21793" cy="46761"/>
          </a:xfrm>
          <a:custGeom>
            <a:avLst/>
            <a:gdLst/>
            <a:ahLst/>
            <a:cxnLst/>
            <a:rect l="l" t="t" r="r" b="b"/>
            <a:pathLst>
              <a:path w="21793" h="46761">
                <a:moveTo>
                  <a:pt x="0" y="46761"/>
                </a:moveTo>
                <a:lnTo>
                  <a:pt x="21793" y="30010"/>
                </a:lnTo>
                <a:lnTo>
                  <a:pt x="21793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6774016" y="4838194"/>
            <a:ext cx="69443" cy="110274"/>
          </a:xfrm>
          <a:custGeom>
            <a:avLst/>
            <a:gdLst/>
            <a:ahLst/>
            <a:cxnLst/>
            <a:rect l="l" t="t" r="r" b="b"/>
            <a:pathLst>
              <a:path w="69443" h="110274">
                <a:moveTo>
                  <a:pt x="0" y="77838"/>
                </a:moveTo>
                <a:lnTo>
                  <a:pt x="1735" y="89187"/>
                </a:lnTo>
                <a:lnTo>
                  <a:pt x="8892" y="100763"/>
                </a:lnTo>
                <a:lnTo>
                  <a:pt x="20339" y="107861"/>
                </a:lnTo>
                <a:lnTo>
                  <a:pt x="34721" y="110274"/>
                </a:lnTo>
                <a:lnTo>
                  <a:pt x="45610" y="108943"/>
                </a:lnTo>
                <a:lnTo>
                  <a:pt x="57947" y="103037"/>
                </a:lnTo>
                <a:lnTo>
                  <a:pt x="49657" y="69151"/>
                </a:lnTo>
                <a:lnTo>
                  <a:pt x="49657" y="85902"/>
                </a:lnTo>
                <a:lnTo>
                  <a:pt x="43103" y="92456"/>
                </a:lnTo>
                <a:lnTo>
                  <a:pt x="26339" y="92456"/>
                </a:lnTo>
                <a:lnTo>
                  <a:pt x="19786" y="85902"/>
                </a:lnTo>
                <a:lnTo>
                  <a:pt x="13550" y="53467"/>
                </a:lnTo>
                <a:lnTo>
                  <a:pt x="11928" y="54601"/>
                </a:lnTo>
                <a:lnTo>
                  <a:pt x="3857" y="63243"/>
                </a:lnTo>
                <a:lnTo>
                  <a:pt x="0" y="77838"/>
                </a:lnTo>
                <a:close/>
              </a:path>
              <a:path w="69443" h="110274">
                <a:moveTo>
                  <a:pt x="19786" y="69151"/>
                </a:moveTo>
                <a:lnTo>
                  <a:pt x="26339" y="62445"/>
                </a:lnTo>
                <a:lnTo>
                  <a:pt x="26962" y="45237"/>
                </a:lnTo>
                <a:lnTo>
                  <a:pt x="21170" y="39446"/>
                </a:lnTo>
                <a:lnTo>
                  <a:pt x="21170" y="23761"/>
                </a:lnTo>
                <a:lnTo>
                  <a:pt x="26962" y="17818"/>
                </a:lnTo>
                <a:lnTo>
                  <a:pt x="42481" y="17818"/>
                </a:lnTo>
                <a:lnTo>
                  <a:pt x="48133" y="23761"/>
                </a:lnTo>
                <a:lnTo>
                  <a:pt x="48133" y="39446"/>
                </a:lnTo>
                <a:lnTo>
                  <a:pt x="42481" y="45237"/>
                </a:lnTo>
                <a:lnTo>
                  <a:pt x="34721" y="45237"/>
                </a:lnTo>
                <a:lnTo>
                  <a:pt x="34721" y="62445"/>
                </a:lnTo>
                <a:lnTo>
                  <a:pt x="43103" y="62445"/>
                </a:lnTo>
                <a:lnTo>
                  <a:pt x="49657" y="69151"/>
                </a:lnTo>
                <a:lnTo>
                  <a:pt x="57947" y="103037"/>
                </a:lnTo>
                <a:lnTo>
                  <a:pt x="66343" y="92599"/>
                </a:lnTo>
                <a:lnTo>
                  <a:pt x="69443" y="77838"/>
                </a:lnTo>
                <a:lnTo>
                  <a:pt x="69255" y="74347"/>
                </a:lnTo>
                <a:lnTo>
                  <a:pt x="64066" y="61108"/>
                </a:lnTo>
                <a:lnTo>
                  <a:pt x="55740" y="53467"/>
                </a:lnTo>
                <a:lnTo>
                  <a:pt x="55894" y="53359"/>
                </a:lnTo>
                <a:lnTo>
                  <a:pt x="63959" y="44999"/>
                </a:lnTo>
                <a:lnTo>
                  <a:pt x="67932" y="30911"/>
                </a:lnTo>
                <a:lnTo>
                  <a:pt x="66820" y="22283"/>
                </a:lnTo>
                <a:lnTo>
                  <a:pt x="60194" y="10280"/>
                </a:lnTo>
                <a:lnTo>
                  <a:pt x="48968" y="2664"/>
                </a:lnTo>
                <a:lnTo>
                  <a:pt x="34721" y="0"/>
                </a:lnTo>
                <a:lnTo>
                  <a:pt x="26173" y="909"/>
                </a:lnTo>
                <a:lnTo>
                  <a:pt x="13460" y="6493"/>
                </a:lnTo>
                <a:lnTo>
                  <a:pt x="4652" y="16681"/>
                </a:lnTo>
                <a:lnTo>
                  <a:pt x="1358" y="30911"/>
                </a:lnTo>
                <a:lnTo>
                  <a:pt x="1360" y="31235"/>
                </a:lnTo>
                <a:lnTo>
                  <a:pt x="5463" y="45207"/>
                </a:lnTo>
                <a:lnTo>
                  <a:pt x="13550" y="53467"/>
                </a:lnTo>
                <a:lnTo>
                  <a:pt x="19786" y="85902"/>
                </a:lnTo>
                <a:lnTo>
                  <a:pt x="19786" y="69151"/>
                </a:lnTo>
                <a:close/>
              </a:path>
              <a:path w="69443" h="110274">
                <a:moveTo>
                  <a:pt x="26962" y="45237"/>
                </a:moveTo>
                <a:lnTo>
                  <a:pt x="26339" y="62445"/>
                </a:lnTo>
                <a:lnTo>
                  <a:pt x="34721" y="62445"/>
                </a:lnTo>
                <a:lnTo>
                  <a:pt x="34721" y="45237"/>
                </a:lnTo>
                <a:lnTo>
                  <a:pt x="26962" y="452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6858289" y="4824778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13398" y="137083"/>
                </a:moveTo>
                <a:lnTo>
                  <a:pt x="18732" y="131914"/>
                </a:lnTo>
                <a:lnTo>
                  <a:pt x="23444" y="127342"/>
                </a:lnTo>
                <a:lnTo>
                  <a:pt x="26797" y="121399"/>
                </a:lnTo>
                <a:lnTo>
                  <a:pt x="30467" y="115315"/>
                </a:lnTo>
                <a:lnTo>
                  <a:pt x="30772" y="108610"/>
                </a:lnTo>
                <a:lnTo>
                  <a:pt x="30772" y="28638"/>
                </a:lnTo>
                <a:lnTo>
                  <a:pt x="30302" y="21640"/>
                </a:lnTo>
                <a:lnTo>
                  <a:pt x="26797" y="15697"/>
                </a:lnTo>
                <a:lnTo>
                  <a:pt x="23444" y="9753"/>
                </a:lnTo>
                <a:lnTo>
                  <a:pt x="18732" y="5194"/>
                </a:lnTo>
                <a:lnTo>
                  <a:pt x="13398" y="0"/>
                </a:lnTo>
                <a:lnTo>
                  <a:pt x="0" y="13411"/>
                </a:lnTo>
                <a:lnTo>
                  <a:pt x="3657" y="17068"/>
                </a:lnTo>
                <a:lnTo>
                  <a:pt x="5930" y="19037"/>
                </a:lnTo>
                <a:lnTo>
                  <a:pt x="8534" y="23469"/>
                </a:lnTo>
                <a:lnTo>
                  <a:pt x="10058" y="26365"/>
                </a:lnTo>
                <a:lnTo>
                  <a:pt x="10807" y="30479"/>
                </a:lnTo>
                <a:lnTo>
                  <a:pt x="10807" y="106629"/>
                </a:lnTo>
                <a:lnTo>
                  <a:pt x="10058" y="110743"/>
                </a:lnTo>
                <a:lnTo>
                  <a:pt x="8534" y="113639"/>
                </a:lnTo>
                <a:lnTo>
                  <a:pt x="5930" y="118046"/>
                </a:lnTo>
                <a:lnTo>
                  <a:pt x="3657" y="120040"/>
                </a:lnTo>
                <a:lnTo>
                  <a:pt x="0" y="123697"/>
                </a:lnTo>
                <a:lnTo>
                  <a:pt x="13398" y="13708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4935320" y="5021066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86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398"/>
                </a:lnTo>
                <a:lnTo>
                  <a:pt x="44475" y="39751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56" y="54502"/>
                </a:lnTo>
                <a:lnTo>
                  <a:pt x="63379" y="43791"/>
                </a:lnTo>
                <a:lnTo>
                  <a:pt x="65951" y="31521"/>
                </a:lnTo>
                <a:lnTo>
                  <a:pt x="64885" y="22567"/>
                </a:lnTo>
                <a:lnTo>
                  <a:pt x="58614" y="10425"/>
                </a:lnTo>
                <a:lnTo>
                  <a:pt x="47649" y="2705"/>
                </a:lnTo>
                <a:lnTo>
                  <a:pt x="33058" y="0"/>
                </a:lnTo>
                <a:lnTo>
                  <a:pt x="24091" y="986"/>
                </a:lnTo>
                <a:lnTo>
                  <a:pt x="11592" y="6716"/>
                </a:lnTo>
                <a:lnTo>
                  <a:pt x="3119" y="17117"/>
                </a:lnTo>
                <a:lnTo>
                  <a:pt x="0" y="31686"/>
                </a:lnTo>
                <a:lnTo>
                  <a:pt x="19799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5015797" y="5021066"/>
            <a:ext cx="69443" cy="110274"/>
          </a:xfrm>
          <a:custGeom>
            <a:avLst/>
            <a:gdLst/>
            <a:ahLst/>
            <a:cxnLst/>
            <a:rect l="l" t="t" r="r" b="b"/>
            <a:pathLst>
              <a:path w="69443" h="110274">
                <a:moveTo>
                  <a:pt x="0" y="77838"/>
                </a:moveTo>
                <a:lnTo>
                  <a:pt x="1737" y="89187"/>
                </a:lnTo>
                <a:lnTo>
                  <a:pt x="8896" y="100763"/>
                </a:lnTo>
                <a:lnTo>
                  <a:pt x="20345" y="107861"/>
                </a:lnTo>
                <a:lnTo>
                  <a:pt x="34721" y="110274"/>
                </a:lnTo>
                <a:lnTo>
                  <a:pt x="45605" y="108943"/>
                </a:lnTo>
                <a:lnTo>
                  <a:pt x="57942" y="103037"/>
                </a:lnTo>
                <a:lnTo>
                  <a:pt x="49644" y="69151"/>
                </a:lnTo>
                <a:lnTo>
                  <a:pt x="49644" y="85902"/>
                </a:lnTo>
                <a:lnTo>
                  <a:pt x="43103" y="92456"/>
                </a:lnTo>
                <a:lnTo>
                  <a:pt x="26339" y="92456"/>
                </a:lnTo>
                <a:lnTo>
                  <a:pt x="19799" y="85902"/>
                </a:lnTo>
                <a:lnTo>
                  <a:pt x="13550" y="53467"/>
                </a:lnTo>
                <a:lnTo>
                  <a:pt x="11928" y="54601"/>
                </a:lnTo>
                <a:lnTo>
                  <a:pt x="3857" y="63243"/>
                </a:lnTo>
                <a:lnTo>
                  <a:pt x="0" y="77838"/>
                </a:lnTo>
                <a:close/>
              </a:path>
              <a:path w="69443" h="110274">
                <a:moveTo>
                  <a:pt x="19799" y="69151"/>
                </a:moveTo>
                <a:lnTo>
                  <a:pt x="26339" y="62445"/>
                </a:lnTo>
                <a:lnTo>
                  <a:pt x="26949" y="45237"/>
                </a:lnTo>
                <a:lnTo>
                  <a:pt x="21170" y="39446"/>
                </a:lnTo>
                <a:lnTo>
                  <a:pt x="21170" y="23761"/>
                </a:lnTo>
                <a:lnTo>
                  <a:pt x="26949" y="17818"/>
                </a:lnTo>
                <a:lnTo>
                  <a:pt x="42494" y="17818"/>
                </a:lnTo>
                <a:lnTo>
                  <a:pt x="48132" y="23761"/>
                </a:lnTo>
                <a:lnTo>
                  <a:pt x="48132" y="39446"/>
                </a:lnTo>
                <a:lnTo>
                  <a:pt x="42494" y="45237"/>
                </a:lnTo>
                <a:lnTo>
                  <a:pt x="34721" y="45237"/>
                </a:lnTo>
                <a:lnTo>
                  <a:pt x="34721" y="62445"/>
                </a:lnTo>
                <a:lnTo>
                  <a:pt x="43103" y="62445"/>
                </a:lnTo>
                <a:lnTo>
                  <a:pt x="49644" y="69151"/>
                </a:lnTo>
                <a:lnTo>
                  <a:pt x="57942" y="103037"/>
                </a:lnTo>
                <a:lnTo>
                  <a:pt x="66341" y="92599"/>
                </a:lnTo>
                <a:lnTo>
                  <a:pt x="69443" y="77838"/>
                </a:lnTo>
                <a:lnTo>
                  <a:pt x="69255" y="74347"/>
                </a:lnTo>
                <a:lnTo>
                  <a:pt x="64066" y="61108"/>
                </a:lnTo>
                <a:lnTo>
                  <a:pt x="55740" y="53467"/>
                </a:lnTo>
                <a:lnTo>
                  <a:pt x="55894" y="53359"/>
                </a:lnTo>
                <a:lnTo>
                  <a:pt x="63959" y="44999"/>
                </a:lnTo>
                <a:lnTo>
                  <a:pt x="67932" y="30911"/>
                </a:lnTo>
                <a:lnTo>
                  <a:pt x="66819" y="22283"/>
                </a:lnTo>
                <a:lnTo>
                  <a:pt x="60190" y="10280"/>
                </a:lnTo>
                <a:lnTo>
                  <a:pt x="48962" y="2664"/>
                </a:lnTo>
                <a:lnTo>
                  <a:pt x="34721" y="0"/>
                </a:lnTo>
                <a:lnTo>
                  <a:pt x="26187" y="907"/>
                </a:lnTo>
                <a:lnTo>
                  <a:pt x="13475" y="6490"/>
                </a:lnTo>
                <a:lnTo>
                  <a:pt x="4666" y="16679"/>
                </a:lnTo>
                <a:lnTo>
                  <a:pt x="1371" y="30911"/>
                </a:lnTo>
                <a:lnTo>
                  <a:pt x="1373" y="31227"/>
                </a:lnTo>
                <a:lnTo>
                  <a:pt x="5468" y="45205"/>
                </a:lnTo>
                <a:lnTo>
                  <a:pt x="13550" y="53467"/>
                </a:lnTo>
                <a:lnTo>
                  <a:pt x="19799" y="85902"/>
                </a:lnTo>
                <a:lnTo>
                  <a:pt x="19799" y="69151"/>
                </a:lnTo>
                <a:close/>
              </a:path>
              <a:path w="69443" h="110274">
                <a:moveTo>
                  <a:pt x="26949" y="45237"/>
                </a:moveTo>
                <a:lnTo>
                  <a:pt x="26339" y="62445"/>
                </a:lnTo>
                <a:lnTo>
                  <a:pt x="34721" y="62445"/>
                </a:lnTo>
                <a:lnTo>
                  <a:pt x="34721" y="45237"/>
                </a:lnTo>
                <a:lnTo>
                  <a:pt x="26949" y="452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5129173" y="5051063"/>
            <a:ext cx="82867" cy="98856"/>
          </a:xfrm>
          <a:custGeom>
            <a:avLst/>
            <a:gdLst/>
            <a:ahLst/>
            <a:cxnLst/>
            <a:rect l="l" t="t" r="r" b="b"/>
            <a:pathLst>
              <a:path w="82867" h="98856">
                <a:moveTo>
                  <a:pt x="64122" y="79362"/>
                </a:moveTo>
                <a:lnTo>
                  <a:pt x="64122" y="98856"/>
                </a:lnTo>
                <a:lnTo>
                  <a:pt x="82867" y="98856"/>
                </a:lnTo>
                <a:lnTo>
                  <a:pt x="82867" y="61849"/>
                </a:lnTo>
                <a:lnTo>
                  <a:pt x="72809" y="61849"/>
                </a:lnTo>
                <a:lnTo>
                  <a:pt x="72809" y="0"/>
                </a:lnTo>
                <a:lnTo>
                  <a:pt x="53009" y="17526"/>
                </a:lnTo>
                <a:lnTo>
                  <a:pt x="53009" y="61849"/>
                </a:lnTo>
                <a:lnTo>
                  <a:pt x="28790" y="61849"/>
                </a:lnTo>
                <a:lnTo>
                  <a:pt x="18745" y="79362"/>
                </a:lnTo>
                <a:lnTo>
                  <a:pt x="64122" y="79362"/>
                </a:lnTo>
                <a:close/>
              </a:path>
              <a:path w="82867" h="98856">
                <a:moveTo>
                  <a:pt x="34886" y="17526"/>
                </a:moveTo>
                <a:lnTo>
                  <a:pt x="53009" y="17526"/>
                </a:lnTo>
                <a:lnTo>
                  <a:pt x="72809" y="0"/>
                </a:lnTo>
                <a:lnTo>
                  <a:pt x="15849" y="0"/>
                </a:lnTo>
                <a:lnTo>
                  <a:pt x="15848" y="24741"/>
                </a:lnTo>
                <a:lnTo>
                  <a:pt x="14713" y="41795"/>
                </a:lnTo>
                <a:lnTo>
                  <a:pt x="11891" y="53527"/>
                </a:lnTo>
                <a:lnTo>
                  <a:pt x="8077" y="61849"/>
                </a:lnTo>
                <a:lnTo>
                  <a:pt x="0" y="61849"/>
                </a:lnTo>
                <a:lnTo>
                  <a:pt x="0" y="98856"/>
                </a:lnTo>
                <a:lnTo>
                  <a:pt x="18745" y="98856"/>
                </a:lnTo>
                <a:lnTo>
                  <a:pt x="18745" y="79362"/>
                </a:lnTo>
                <a:lnTo>
                  <a:pt x="28790" y="61849"/>
                </a:lnTo>
                <a:lnTo>
                  <a:pt x="31541" y="54988"/>
                </a:lnTo>
                <a:lnTo>
                  <a:pt x="34035" y="43267"/>
                </a:lnTo>
                <a:lnTo>
                  <a:pt x="34886" y="27876"/>
                </a:lnTo>
                <a:lnTo>
                  <a:pt x="34886" y="1752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5221983" y="5050163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2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75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7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2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5309462" y="5051064"/>
            <a:ext cx="71132" cy="79362"/>
          </a:xfrm>
          <a:custGeom>
            <a:avLst/>
            <a:gdLst/>
            <a:ahLst/>
            <a:cxnLst/>
            <a:rect l="l" t="t" r="r" b="b"/>
            <a:pathLst>
              <a:path w="71132" h="79362">
                <a:moveTo>
                  <a:pt x="41287" y="37020"/>
                </a:moveTo>
                <a:lnTo>
                  <a:pt x="69303" y="0"/>
                </a:lnTo>
                <a:lnTo>
                  <a:pt x="46151" y="0"/>
                </a:lnTo>
                <a:lnTo>
                  <a:pt x="20104" y="37782"/>
                </a:lnTo>
                <a:lnTo>
                  <a:pt x="47371" y="79362"/>
                </a:lnTo>
                <a:lnTo>
                  <a:pt x="71132" y="79362"/>
                </a:lnTo>
                <a:lnTo>
                  <a:pt x="41287" y="37020"/>
                </a:lnTo>
                <a:close/>
              </a:path>
              <a:path w="71132" h="79362">
                <a:moveTo>
                  <a:pt x="0" y="0"/>
                </a:moveTo>
                <a:lnTo>
                  <a:pt x="0" y="79362"/>
                </a:lnTo>
                <a:lnTo>
                  <a:pt x="19951" y="79362"/>
                </a:lnTo>
                <a:lnTo>
                  <a:pt x="1995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5384444" y="5050153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6"/>
                </a:lnTo>
                <a:lnTo>
                  <a:pt x="26797" y="81026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7"/>
                </a:lnTo>
                <a:lnTo>
                  <a:pt x="39446" y="64274"/>
                </a:lnTo>
                <a:lnTo>
                  <a:pt x="35941" y="64897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64"/>
                </a:lnTo>
                <a:lnTo>
                  <a:pt x="41579" y="16764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20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7"/>
                </a:lnTo>
                <a:lnTo>
                  <a:pt x="22847" y="64897"/>
                </a:lnTo>
                <a:lnTo>
                  <a:pt x="19037" y="61379"/>
                </a:lnTo>
                <a:lnTo>
                  <a:pt x="26797" y="81026"/>
                </a:lnTo>
                <a:lnTo>
                  <a:pt x="35941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5469337" y="5021060"/>
            <a:ext cx="45834" cy="110286"/>
          </a:xfrm>
          <a:custGeom>
            <a:avLst/>
            <a:gdLst/>
            <a:ahLst/>
            <a:cxnLst/>
            <a:rect l="l" t="t" r="r" b="b"/>
            <a:pathLst>
              <a:path w="45834" h="110286">
                <a:moveTo>
                  <a:pt x="43408" y="110286"/>
                </a:moveTo>
                <a:lnTo>
                  <a:pt x="45834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32" y="92468"/>
                </a:lnTo>
                <a:lnTo>
                  <a:pt x="26492" y="91401"/>
                </a:lnTo>
                <a:lnTo>
                  <a:pt x="33959" y="110286"/>
                </a:lnTo>
                <a:lnTo>
                  <a:pt x="43408" y="110286"/>
                </a:lnTo>
                <a:close/>
              </a:path>
              <a:path w="45834" h="110286">
                <a:moveTo>
                  <a:pt x="19786" y="60934"/>
                </a:moveTo>
                <a:lnTo>
                  <a:pt x="21310" y="54838"/>
                </a:lnTo>
                <a:lnTo>
                  <a:pt x="23761" y="51638"/>
                </a:lnTo>
                <a:lnTo>
                  <a:pt x="26187" y="48590"/>
                </a:lnTo>
                <a:lnTo>
                  <a:pt x="29692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86" y="54990"/>
                </a:lnTo>
                <a:lnTo>
                  <a:pt x="47358" y="61086"/>
                </a:lnTo>
                <a:lnTo>
                  <a:pt x="47358" y="79057"/>
                </a:lnTo>
                <a:lnTo>
                  <a:pt x="45834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37" y="95696"/>
                </a:lnTo>
                <a:lnTo>
                  <a:pt x="65844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692" y="33197"/>
                </a:lnTo>
                <a:lnTo>
                  <a:pt x="47523" y="30772"/>
                </a:lnTo>
                <a:lnTo>
                  <a:pt x="28930" y="30772"/>
                </a:lnTo>
                <a:lnTo>
                  <a:pt x="20853" y="34734"/>
                </a:lnTo>
                <a:lnTo>
                  <a:pt x="17805" y="39916"/>
                </a:lnTo>
                <a:lnTo>
                  <a:pt x="17805" y="30314"/>
                </a:lnTo>
                <a:lnTo>
                  <a:pt x="20561" y="25438"/>
                </a:lnTo>
                <a:lnTo>
                  <a:pt x="27863" y="21628"/>
                </a:lnTo>
                <a:lnTo>
                  <a:pt x="34739" y="19160"/>
                </a:lnTo>
                <a:lnTo>
                  <a:pt x="47687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7" y="279"/>
                </a:lnTo>
                <a:lnTo>
                  <a:pt x="32508" y="1448"/>
                </a:lnTo>
                <a:lnTo>
                  <a:pt x="21406" y="4099"/>
                </a:lnTo>
                <a:lnTo>
                  <a:pt x="12636" y="8839"/>
                </a:lnTo>
                <a:lnTo>
                  <a:pt x="5191" y="17551"/>
                </a:lnTo>
                <a:lnTo>
                  <a:pt x="2074" y="27155"/>
                </a:lnTo>
                <a:lnTo>
                  <a:pt x="460" y="41690"/>
                </a:lnTo>
                <a:lnTo>
                  <a:pt x="0" y="63068"/>
                </a:lnTo>
                <a:lnTo>
                  <a:pt x="433" y="75051"/>
                </a:lnTo>
                <a:lnTo>
                  <a:pt x="2428" y="88068"/>
                </a:lnTo>
                <a:lnTo>
                  <a:pt x="6400" y="97942"/>
                </a:lnTo>
                <a:lnTo>
                  <a:pt x="9313" y="101600"/>
                </a:lnTo>
                <a:lnTo>
                  <a:pt x="20101" y="108146"/>
                </a:lnTo>
                <a:lnTo>
                  <a:pt x="33959" y="110286"/>
                </a:lnTo>
                <a:lnTo>
                  <a:pt x="26492" y="91401"/>
                </a:lnTo>
                <a:lnTo>
                  <a:pt x="24206" y="88658"/>
                </a:lnTo>
                <a:lnTo>
                  <a:pt x="21310" y="85458"/>
                </a:lnTo>
                <a:lnTo>
                  <a:pt x="19786" y="79362"/>
                </a:lnTo>
                <a:lnTo>
                  <a:pt x="19786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5554976" y="5050162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76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11" y="81178"/>
                </a:lnTo>
                <a:lnTo>
                  <a:pt x="38988" y="81178"/>
                </a:lnTo>
                <a:lnTo>
                  <a:pt x="33197" y="63360"/>
                </a:lnTo>
                <a:lnTo>
                  <a:pt x="31787" y="63310"/>
                </a:lnTo>
                <a:lnTo>
                  <a:pt x="21818" y="56218"/>
                </a:lnTo>
                <a:lnTo>
                  <a:pt x="19799" y="40512"/>
                </a:lnTo>
                <a:lnTo>
                  <a:pt x="19176" y="8369"/>
                </a:lnTo>
                <a:lnTo>
                  <a:pt x="19176" y="901"/>
                </a:lnTo>
                <a:close/>
              </a:path>
              <a:path w="66408" h="109359">
                <a:moveTo>
                  <a:pt x="19805" y="39133"/>
                </a:moveTo>
                <a:lnTo>
                  <a:pt x="22249" y="23928"/>
                </a:lnTo>
                <a:lnTo>
                  <a:pt x="33197" y="17818"/>
                </a:lnTo>
                <a:lnTo>
                  <a:pt x="34457" y="17857"/>
                </a:lnTo>
                <a:lnTo>
                  <a:pt x="44559" y="24816"/>
                </a:lnTo>
                <a:lnTo>
                  <a:pt x="46608" y="40512"/>
                </a:lnTo>
                <a:lnTo>
                  <a:pt x="46600" y="42080"/>
                </a:lnTo>
                <a:lnTo>
                  <a:pt x="44122" y="57233"/>
                </a:lnTo>
                <a:lnTo>
                  <a:pt x="33197" y="63360"/>
                </a:lnTo>
                <a:lnTo>
                  <a:pt x="38988" y="81178"/>
                </a:lnTo>
                <a:lnTo>
                  <a:pt x="46761" y="81178"/>
                </a:lnTo>
                <a:lnTo>
                  <a:pt x="53759" y="78587"/>
                </a:lnTo>
                <a:lnTo>
                  <a:pt x="58178" y="74015"/>
                </a:lnTo>
                <a:lnTo>
                  <a:pt x="62856" y="66955"/>
                </a:lnTo>
                <a:lnTo>
                  <a:pt x="65837" y="54635"/>
                </a:lnTo>
                <a:lnTo>
                  <a:pt x="66408" y="40512"/>
                </a:lnTo>
                <a:lnTo>
                  <a:pt x="66168" y="30389"/>
                </a:lnTo>
                <a:lnTo>
                  <a:pt x="64072" y="17447"/>
                </a:lnTo>
                <a:lnTo>
                  <a:pt x="58178" y="7150"/>
                </a:lnTo>
                <a:lnTo>
                  <a:pt x="53759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63" y="2273"/>
                </a:lnTo>
                <a:lnTo>
                  <a:pt x="19176" y="8369"/>
                </a:lnTo>
                <a:lnTo>
                  <a:pt x="19799" y="40512"/>
                </a:lnTo>
                <a:lnTo>
                  <a:pt x="19805" y="3913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5632846" y="5051064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1"/>
                </a:moveTo>
                <a:lnTo>
                  <a:pt x="24536" y="15849"/>
                </a:lnTo>
                <a:lnTo>
                  <a:pt x="46609" y="15849"/>
                </a:lnTo>
                <a:lnTo>
                  <a:pt x="46609" y="35496"/>
                </a:lnTo>
                <a:lnTo>
                  <a:pt x="35648" y="51180"/>
                </a:lnTo>
                <a:lnTo>
                  <a:pt x="46316" y="51180"/>
                </a:lnTo>
                <a:lnTo>
                  <a:pt x="46316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84" y="0"/>
                </a:lnTo>
                <a:lnTo>
                  <a:pt x="20561" y="19811"/>
                </a:lnTo>
                <a:close/>
              </a:path>
              <a:path w="66103" h="79362">
                <a:moveTo>
                  <a:pt x="27584" y="0"/>
                </a:moveTo>
                <a:lnTo>
                  <a:pt x="15092" y="2603"/>
                </a:lnTo>
                <a:lnTo>
                  <a:pt x="4959" y="11391"/>
                </a:lnTo>
                <a:lnTo>
                  <a:pt x="1231" y="24828"/>
                </a:lnTo>
                <a:lnTo>
                  <a:pt x="1266" y="26239"/>
                </a:lnTo>
                <a:lnTo>
                  <a:pt x="5655" y="39165"/>
                </a:lnTo>
                <a:lnTo>
                  <a:pt x="16002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0"/>
                </a:lnTo>
                <a:lnTo>
                  <a:pt x="46609" y="35496"/>
                </a:lnTo>
                <a:lnTo>
                  <a:pt x="24536" y="35496"/>
                </a:lnTo>
                <a:lnTo>
                  <a:pt x="20561" y="31534"/>
                </a:lnTo>
                <a:lnTo>
                  <a:pt x="20561" y="19811"/>
                </a:lnTo>
                <a:lnTo>
                  <a:pt x="2758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4942027" y="5204866"/>
            <a:ext cx="41884" cy="108445"/>
          </a:xfrm>
          <a:custGeom>
            <a:avLst/>
            <a:gdLst/>
            <a:ahLst/>
            <a:cxnLst/>
            <a:rect l="l" t="t" r="r" b="b"/>
            <a:pathLst>
              <a:path w="41884" h="108445">
                <a:moveTo>
                  <a:pt x="22085" y="21323"/>
                </a:moveTo>
                <a:lnTo>
                  <a:pt x="22085" y="108445"/>
                </a:lnTo>
                <a:lnTo>
                  <a:pt x="41884" y="108445"/>
                </a:lnTo>
                <a:lnTo>
                  <a:pt x="41884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3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5024775" y="5204866"/>
            <a:ext cx="41897" cy="108445"/>
          </a:xfrm>
          <a:custGeom>
            <a:avLst/>
            <a:gdLst/>
            <a:ahLst/>
            <a:cxnLst/>
            <a:rect l="l" t="t" r="r" b="b"/>
            <a:pathLst>
              <a:path w="41897" h="108445">
                <a:moveTo>
                  <a:pt x="22085" y="21323"/>
                </a:moveTo>
                <a:lnTo>
                  <a:pt x="22085" y="108445"/>
                </a:lnTo>
                <a:lnTo>
                  <a:pt x="41897" y="108445"/>
                </a:lnTo>
                <a:lnTo>
                  <a:pt x="41897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3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5102199" y="5302040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5143646" y="5203953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5226400" y="5203953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5311136" y="5291677"/>
            <a:ext cx="21780" cy="46761"/>
          </a:xfrm>
          <a:custGeom>
            <a:avLst/>
            <a:gdLst/>
            <a:ahLst/>
            <a:cxnLst/>
            <a:rect l="l" t="t" r="r" b="b"/>
            <a:pathLst>
              <a:path w="21780" h="46761">
                <a:moveTo>
                  <a:pt x="0" y="46761"/>
                </a:moveTo>
                <a:lnTo>
                  <a:pt x="21780" y="30010"/>
                </a:lnTo>
                <a:lnTo>
                  <a:pt x="21780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5394340" y="5204866"/>
            <a:ext cx="41897" cy="108445"/>
          </a:xfrm>
          <a:custGeom>
            <a:avLst/>
            <a:gdLst/>
            <a:ahLst/>
            <a:cxnLst/>
            <a:rect l="l" t="t" r="r" b="b"/>
            <a:pathLst>
              <a:path w="41897" h="108445">
                <a:moveTo>
                  <a:pt x="22085" y="21323"/>
                </a:moveTo>
                <a:lnTo>
                  <a:pt x="22085" y="108445"/>
                </a:lnTo>
                <a:lnTo>
                  <a:pt x="41897" y="108445"/>
                </a:lnTo>
                <a:lnTo>
                  <a:pt x="41897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3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5467804" y="5203943"/>
            <a:ext cx="68999" cy="110286"/>
          </a:xfrm>
          <a:custGeom>
            <a:avLst/>
            <a:gdLst/>
            <a:ahLst/>
            <a:cxnLst/>
            <a:rect l="l" t="t" r="r" b="b"/>
            <a:pathLst>
              <a:path w="68999" h="110286">
                <a:moveTo>
                  <a:pt x="21031" y="30924"/>
                </a:moveTo>
                <a:lnTo>
                  <a:pt x="21475" y="22707"/>
                </a:lnTo>
                <a:lnTo>
                  <a:pt x="26949" y="17830"/>
                </a:lnTo>
                <a:lnTo>
                  <a:pt x="41592" y="17830"/>
                </a:lnTo>
                <a:lnTo>
                  <a:pt x="47675" y="22555"/>
                </a:lnTo>
                <a:lnTo>
                  <a:pt x="47675" y="39306"/>
                </a:lnTo>
                <a:lnTo>
                  <a:pt x="43560" y="45250"/>
                </a:lnTo>
                <a:lnTo>
                  <a:pt x="31076" y="45250"/>
                </a:lnTo>
                <a:lnTo>
                  <a:pt x="31076" y="62445"/>
                </a:lnTo>
                <a:lnTo>
                  <a:pt x="43726" y="62445"/>
                </a:lnTo>
                <a:lnTo>
                  <a:pt x="49199" y="68389"/>
                </a:lnTo>
                <a:lnTo>
                  <a:pt x="49199" y="87134"/>
                </a:lnTo>
                <a:lnTo>
                  <a:pt x="43103" y="92468"/>
                </a:lnTo>
                <a:lnTo>
                  <a:pt x="26809" y="92468"/>
                </a:lnTo>
                <a:lnTo>
                  <a:pt x="20104" y="88049"/>
                </a:lnTo>
                <a:lnTo>
                  <a:pt x="19811" y="78295"/>
                </a:lnTo>
                <a:lnTo>
                  <a:pt x="0" y="78295"/>
                </a:lnTo>
                <a:lnTo>
                  <a:pt x="1858" y="89871"/>
                </a:lnTo>
                <a:lnTo>
                  <a:pt x="9313" y="101538"/>
                </a:lnTo>
                <a:lnTo>
                  <a:pt x="20812" y="108180"/>
                </a:lnTo>
                <a:lnTo>
                  <a:pt x="34569" y="110286"/>
                </a:lnTo>
                <a:lnTo>
                  <a:pt x="44927" y="109093"/>
                </a:lnTo>
                <a:lnTo>
                  <a:pt x="57281" y="103428"/>
                </a:lnTo>
                <a:lnTo>
                  <a:pt x="65815" y="93072"/>
                </a:lnTo>
                <a:lnTo>
                  <a:pt x="68999" y="77990"/>
                </a:lnTo>
                <a:lnTo>
                  <a:pt x="68799" y="74060"/>
                </a:lnTo>
                <a:lnTo>
                  <a:pt x="64076" y="61062"/>
                </a:lnTo>
                <a:lnTo>
                  <a:pt x="54978" y="53327"/>
                </a:lnTo>
                <a:lnTo>
                  <a:pt x="63956" y="45115"/>
                </a:lnTo>
                <a:lnTo>
                  <a:pt x="67487" y="31076"/>
                </a:lnTo>
                <a:lnTo>
                  <a:pt x="66452" y="22733"/>
                </a:lnTo>
                <a:lnTo>
                  <a:pt x="60150" y="10746"/>
                </a:lnTo>
                <a:lnTo>
                  <a:pt x="49098" y="2847"/>
                </a:lnTo>
                <a:lnTo>
                  <a:pt x="34416" y="0"/>
                </a:lnTo>
                <a:lnTo>
                  <a:pt x="25967" y="876"/>
                </a:lnTo>
                <a:lnTo>
                  <a:pt x="13369" y="6405"/>
                </a:lnTo>
                <a:lnTo>
                  <a:pt x="4672" y="16589"/>
                </a:lnTo>
                <a:lnTo>
                  <a:pt x="1219" y="30924"/>
                </a:lnTo>
                <a:lnTo>
                  <a:pt x="21031" y="309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5554510" y="5302040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5595959" y="5203953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811" y="23444"/>
                </a:moveTo>
                <a:lnTo>
                  <a:pt x="25145" y="17818"/>
                </a:lnTo>
                <a:lnTo>
                  <a:pt x="40982" y="17818"/>
                </a:lnTo>
                <a:lnTo>
                  <a:pt x="46164" y="23444"/>
                </a:lnTo>
                <a:lnTo>
                  <a:pt x="46164" y="86969"/>
                </a:lnTo>
                <a:lnTo>
                  <a:pt x="41973" y="109241"/>
                </a:lnTo>
                <a:lnTo>
                  <a:pt x="54228" y="103491"/>
                </a:lnTo>
                <a:lnTo>
                  <a:pt x="62761" y="92967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4" y="22347"/>
                </a:lnTo>
                <a:lnTo>
                  <a:pt x="57907" y="10134"/>
                </a:lnTo>
                <a:lnTo>
                  <a:pt x="46843" y="2584"/>
                </a:lnTo>
                <a:lnTo>
                  <a:pt x="33070" y="0"/>
                </a:lnTo>
                <a:lnTo>
                  <a:pt x="24032" y="1059"/>
                </a:lnTo>
                <a:lnTo>
                  <a:pt x="11768" y="6823"/>
                </a:lnTo>
                <a:lnTo>
                  <a:pt x="3213" y="17336"/>
                </a:lnTo>
                <a:lnTo>
                  <a:pt x="0" y="32296"/>
                </a:lnTo>
                <a:lnTo>
                  <a:pt x="0" y="77978"/>
                </a:lnTo>
                <a:lnTo>
                  <a:pt x="1355" y="88040"/>
                </a:lnTo>
                <a:lnTo>
                  <a:pt x="8173" y="100189"/>
                </a:lnTo>
                <a:lnTo>
                  <a:pt x="19289" y="107702"/>
                </a:lnTo>
                <a:lnTo>
                  <a:pt x="33070" y="110274"/>
                </a:lnTo>
                <a:lnTo>
                  <a:pt x="19811" y="86969"/>
                </a:lnTo>
                <a:lnTo>
                  <a:pt x="19811" y="23444"/>
                </a:lnTo>
                <a:close/>
              </a:path>
              <a:path w="65963" h="110274">
                <a:moveTo>
                  <a:pt x="46164" y="86969"/>
                </a:moveTo>
                <a:lnTo>
                  <a:pt x="40982" y="92456"/>
                </a:lnTo>
                <a:lnTo>
                  <a:pt x="25145" y="92456"/>
                </a:lnTo>
                <a:lnTo>
                  <a:pt x="19811" y="86969"/>
                </a:lnTo>
                <a:lnTo>
                  <a:pt x="33070" y="110274"/>
                </a:lnTo>
                <a:lnTo>
                  <a:pt x="41973" y="109241"/>
                </a:lnTo>
                <a:lnTo>
                  <a:pt x="46164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5678719" y="5203953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812" y="23444"/>
                </a:moveTo>
                <a:lnTo>
                  <a:pt x="25146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0" y="109239"/>
                </a:lnTo>
                <a:lnTo>
                  <a:pt x="54225" y="103487"/>
                </a:lnTo>
                <a:lnTo>
                  <a:pt x="62760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1" y="22339"/>
                </a:lnTo>
                <a:lnTo>
                  <a:pt x="57898" y="10130"/>
                </a:lnTo>
                <a:lnTo>
                  <a:pt x="46830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812" y="86969"/>
                </a:lnTo>
                <a:lnTo>
                  <a:pt x="19812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46" y="92456"/>
                </a:lnTo>
                <a:lnTo>
                  <a:pt x="19812" y="86969"/>
                </a:lnTo>
                <a:lnTo>
                  <a:pt x="33058" y="110274"/>
                </a:lnTo>
                <a:lnTo>
                  <a:pt x="41970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5800638" y="5190543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0" y="28638"/>
                </a:moveTo>
                <a:lnTo>
                  <a:pt x="0" y="108610"/>
                </a:lnTo>
                <a:lnTo>
                  <a:pt x="304" y="115303"/>
                </a:lnTo>
                <a:lnTo>
                  <a:pt x="3962" y="121386"/>
                </a:lnTo>
                <a:lnTo>
                  <a:pt x="7302" y="127330"/>
                </a:lnTo>
                <a:lnTo>
                  <a:pt x="12026" y="131914"/>
                </a:lnTo>
                <a:lnTo>
                  <a:pt x="17360" y="137083"/>
                </a:lnTo>
                <a:lnTo>
                  <a:pt x="30772" y="123685"/>
                </a:lnTo>
                <a:lnTo>
                  <a:pt x="27114" y="120027"/>
                </a:lnTo>
                <a:lnTo>
                  <a:pt x="24828" y="118046"/>
                </a:lnTo>
                <a:lnTo>
                  <a:pt x="22237" y="113626"/>
                </a:lnTo>
                <a:lnTo>
                  <a:pt x="20713" y="110743"/>
                </a:lnTo>
                <a:lnTo>
                  <a:pt x="19951" y="106616"/>
                </a:lnTo>
                <a:lnTo>
                  <a:pt x="19951" y="30467"/>
                </a:lnTo>
                <a:lnTo>
                  <a:pt x="20713" y="26352"/>
                </a:lnTo>
                <a:lnTo>
                  <a:pt x="22237" y="23456"/>
                </a:lnTo>
                <a:lnTo>
                  <a:pt x="24828" y="19037"/>
                </a:lnTo>
                <a:lnTo>
                  <a:pt x="27114" y="17068"/>
                </a:lnTo>
                <a:lnTo>
                  <a:pt x="30772" y="13398"/>
                </a:lnTo>
                <a:lnTo>
                  <a:pt x="17360" y="0"/>
                </a:lnTo>
                <a:lnTo>
                  <a:pt x="12026" y="5181"/>
                </a:lnTo>
                <a:lnTo>
                  <a:pt x="7302" y="9740"/>
                </a:lnTo>
                <a:lnTo>
                  <a:pt x="3962" y="15684"/>
                </a:lnTo>
                <a:lnTo>
                  <a:pt x="457" y="21628"/>
                </a:lnTo>
                <a:lnTo>
                  <a:pt x="0" y="286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5852300" y="5204866"/>
            <a:ext cx="79057" cy="108445"/>
          </a:xfrm>
          <a:custGeom>
            <a:avLst/>
            <a:gdLst/>
            <a:ahLst/>
            <a:cxnLst/>
            <a:rect l="l" t="t" r="r" b="b"/>
            <a:pathLst>
              <a:path w="79057" h="108445">
                <a:moveTo>
                  <a:pt x="79057" y="0"/>
                </a:moveTo>
                <a:lnTo>
                  <a:pt x="57886" y="0"/>
                </a:lnTo>
                <a:lnTo>
                  <a:pt x="57886" y="44323"/>
                </a:lnTo>
                <a:lnTo>
                  <a:pt x="21170" y="44323"/>
                </a:lnTo>
                <a:lnTo>
                  <a:pt x="21170" y="0"/>
                </a:lnTo>
                <a:lnTo>
                  <a:pt x="0" y="0"/>
                </a:lnTo>
                <a:lnTo>
                  <a:pt x="0" y="108445"/>
                </a:lnTo>
                <a:lnTo>
                  <a:pt x="21170" y="108445"/>
                </a:lnTo>
                <a:lnTo>
                  <a:pt x="21170" y="63055"/>
                </a:lnTo>
                <a:lnTo>
                  <a:pt x="57886" y="63055"/>
                </a:lnTo>
                <a:lnTo>
                  <a:pt x="57886" y="108445"/>
                </a:lnTo>
                <a:lnTo>
                  <a:pt x="79057" y="108445"/>
                </a:lnTo>
                <a:lnTo>
                  <a:pt x="79057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5949532" y="5233038"/>
            <a:ext cx="65659" cy="81026"/>
          </a:xfrm>
          <a:custGeom>
            <a:avLst/>
            <a:gdLst/>
            <a:ahLst/>
            <a:cxnLst/>
            <a:rect l="l" t="t" r="r" b="b"/>
            <a:pathLst>
              <a:path w="65659" h="81025">
                <a:moveTo>
                  <a:pt x="2285" y="69608"/>
                </a:moveTo>
                <a:lnTo>
                  <a:pt x="6540" y="74015"/>
                </a:lnTo>
                <a:lnTo>
                  <a:pt x="11125" y="78600"/>
                </a:lnTo>
                <a:lnTo>
                  <a:pt x="17830" y="81026"/>
                </a:lnTo>
                <a:lnTo>
                  <a:pt x="26809" y="81026"/>
                </a:lnTo>
                <a:lnTo>
                  <a:pt x="19049" y="61379"/>
                </a:lnTo>
                <a:lnTo>
                  <a:pt x="19049" y="49961"/>
                </a:lnTo>
                <a:lnTo>
                  <a:pt x="22847" y="46761"/>
                </a:lnTo>
                <a:lnTo>
                  <a:pt x="45859" y="46761"/>
                </a:lnTo>
                <a:lnTo>
                  <a:pt x="45859" y="56045"/>
                </a:lnTo>
                <a:lnTo>
                  <a:pt x="45084" y="59105"/>
                </a:lnTo>
                <a:lnTo>
                  <a:pt x="42811" y="61087"/>
                </a:lnTo>
                <a:lnTo>
                  <a:pt x="39458" y="64274"/>
                </a:lnTo>
                <a:lnTo>
                  <a:pt x="35953" y="64897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58" y="80276"/>
                </a:lnTo>
                <a:lnTo>
                  <a:pt x="65658" y="28028"/>
                </a:lnTo>
                <a:lnTo>
                  <a:pt x="65057" y="21119"/>
                </a:lnTo>
                <a:lnTo>
                  <a:pt x="59595" y="9417"/>
                </a:lnTo>
                <a:lnTo>
                  <a:pt x="48499" y="2361"/>
                </a:lnTo>
                <a:lnTo>
                  <a:pt x="31838" y="0"/>
                </a:lnTo>
                <a:lnTo>
                  <a:pt x="25522" y="255"/>
                </a:lnTo>
                <a:lnTo>
                  <a:pt x="13294" y="3432"/>
                </a:lnTo>
                <a:lnTo>
                  <a:pt x="3352" y="11277"/>
                </a:lnTo>
                <a:lnTo>
                  <a:pt x="15849" y="23609"/>
                </a:lnTo>
                <a:lnTo>
                  <a:pt x="20116" y="18732"/>
                </a:lnTo>
                <a:lnTo>
                  <a:pt x="23914" y="16764"/>
                </a:lnTo>
                <a:lnTo>
                  <a:pt x="41592" y="16764"/>
                </a:lnTo>
                <a:lnTo>
                  <a:pt x="45859" y="20561"/>
                </a:lnTo>
                <a:lnTo>
                  <a:pt x="45859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20"/>
                </a:lnTo>
                <a:lnTo>
                  <a:pt x="2285" y="69608"/>
                </a:lnTo>
                <a:close/>
              </a:path>
              <a:path w="65659" h="81025">
                <a:moveTo>
                  <a:pt x="40970" y="78752"/>
                </a:moveTo>
                <a:lnTo>
                  <a:pt x="35953" y="64897"/>
                </a:lnTo>
                <a:lnTo>
                  <a:pt x="22847" y="64897"/>
                </a:lnTo>
                <a:lnTo>
                  <a:pt x="19049" y="61379"/>
                </a:lnTo>
                <a:lnTo>
                  <a:pt x="26809" y="81026"/>
                </a:lnTo>
                <a:lnTo>
                  <a:pt x="35953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6034425" y="5203945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10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1"/>
                </a:lnTo>
                <a:lnTo>
                  <a:pt x="47358" y="61087"/>
                </a:lnTo>
                <a:lnTo>
                  <a:pt x="47358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6" y="59654"/>
                </a:lnTo>
                <a:lnTo>
                  <a:pt x="63408" y="46713"/>
                </a:lnTo>
                <a:lnTo>
                  <a:pt x="57111" y="37172"/>
                </a:lnTo>
                <a:lnTo>
                  <a:pt x="52692" y="33197"/>
                </a:lnTo>
                <a:lnTo>
                  <a:pt x="47523" y="30772"/>
                </a:lnTo>
                <a:lnTo>
                  <a:pt x="28930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63" y="21628"/>
                </a:lnTo>
                <a:lnTo>
                  <a:pt x="34740" y="19160"/>
                </a:lnTo>
                <a:lnTo>
                  <a:pt x="47693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7" y="279"/>
                </a:lnTo>
                <a:lnTo>
                  <a:pt x="32508" y="1448"/>
                </a:lnTo>
                <a:lnTo>
                  <a:pt x="21406" y="4099"/>
                </a:lnTo>
                <a:lnTo>
                  <a:pt x="12636" y="8839"/>
                </a:lnTo>
                <a:lnTo>
                  <a:pt x="5197" y="17551"/>
                </a:lnTo>
                <a:lnTo>
                  <a:pt x="2079" y="27155"/>
                </a:lnTo>
                <a:lnTo>
                  <a:pt x="462" y="41690"/>
                </a:lnTo>
                <a:lnTo>
                  <a:pt x="0" y="63068"/>
                </a:lnTo>
                <a:lnTo>
                  <a:pt x="435" y="75051"/>
                </a:lnTo>
                <a:lnTo>
                  <a:pt x="2434" y="88068"/>
                </a:lnTo>
                <a:lnTo>
                  <a:pt x="6400" y="97942"/>
                </a:lnTo>
                <a:lnTo>
                  <a:pt x="9325" y="101606"/>
                </a:lnTo>
                <a:lnTo>
                  <a:pt x="20118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10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6116099" y="5233048"/>
            <a:ext cx="69164" cy="81178"/>
          </a:xfrm>
          <a:custGeom>
            <a:avLst/>
            <a:gdLst/>
            <a:ahLst/>
            <a:cxnLst/>
            <a:rect l="l" t="t" r="r" b="b"/>
            <a:pathLst>
              <a:path w="69164" h="81178">
                <a:moveTo>
                  <a:pt x="0" y="40512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7" y="80553"/>
                </a:lnTo>
                <a:lnTo>
                  <a:pt x="57183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54" y="64427"/>
                </a:lnTo>
                <a:lnTo>
                  <a:pt x="25590" y="64427"/>
                </a:lnTo>
                <a:lnTo>
                  <a:pt x="19507" y="57111"/>
                </a:lnTo>
                <a:lnTo>
                  <a:pt x="19507" y="46748"/>
                </a:lnTo>
                <a:lnTo>
                  <a:pt x="69164" y="46748"/>
                </a:lnTo>
                <a:lnTo>
                  <a:pt x="69153" y="37257"/>
                </a:lnTo>
                <a:lnTo>
                  <a:pt x="66633" y="22178"/>
                </a:lnTo>
                <a:lnTo>
                  <a:pt x="59858" y="10399"/>
                </a:lnTo>
                <a:lnTo>
                  <a:pt x="49088" y="2735"/>
                </a:lnTo>
                <a:lnTo>
                  <a:pt x="34582" y="0"/>
                </a:lnTo>
                <a:lnTo>
                  <a:pt x="31769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87" y="16446"/>
                </a:lnTo>
                <a:lnTo>
                  <a:pt x="45707" y="19951"/>
                </a:lnTo>
                <a:lnTo>
                  <a:pt x="47840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69" y="33197"/>
                </a:lnTo>
                <a:lnTo>
                  <a:pt x="19507" y="33197"/>
                </a:lnTo>
                <a:lnTo>
                  <a:pt x="18782" y="3477"/>
                </a:lnTo>
                <a:lnTo>
                  <a:pt x="8753" y="11523"/>
                </a:lnTo>
                <a:lnTo>
                  <a:pt x="2289" y="23959"/>
                </a:lnTo>
                <a:lnTo>
                  <a:pt x="0" y="40512"/>
                </a:lnTo>
                <a:close/>
              </a:path>
              <a:path w="69164" h="81178">
                <a:moveTo>
                  <a:pt x="19507" y="33197"/>
                </a:moveTo>
                <a:lnTo>
                  <a:pt x="19659" y="29692"/>
                </a:lnTo>
                <a:lnTo>
                  <a:pt x="19964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9" y="93"/>
                </a:lnTo>
                <a:lnTo>
                  <a:pt x="18782" y="3477"/>
                </a:lnTo>
                <a:lnTo>
                  <a:pt x="19507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6203580" y="5233047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8989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01"/>
                </a:lnTo>
                <a:close/>
              </a:path>
              <a:path w="66408" h="109359">
                <a:moveTo>
                  <a:pt x="19805" y="39124"/>
                </a:moveTo>
                <a:lnTo>
                  <a:pt x="22257" y="23925"/>
                </a:lnTo>
                <a:lnTo>
                  <a:pt x="33210" y="17818"/>
                </a:lnTo>
                <a:lnTo>
                  <a:pt x="34462" y="17856"/>
                </a:lnTo>
                <a:lnTo>
                  <a:pt x="44564" y="24813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8989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2"/>
                </a:lnTo>
                <a:lnTo>
                  <a:pt x="64081" y="17448"/>
                </a:lnTo>
                <a:lnTo>
                  <a:pt x="58191" y="7150"/>
                </a:lnTo>
                <a:lnTo>
                  <a:pt x="53771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6284956" y="5233048"/>
            <a:ext cx="69164" cy="81178"/>
          </a:xfrm>
          <a:custGeom>
            <a:avLst/>
            <a:gdLst/>
            <a:ahLst/>
            <a:cxnLst/>
            <a:rect l="l" t="t" r="r" b="b"/>
            <a:pathLst>
              <a:path w="69164" h="81178">
                <a:moveTo>
                  <a:pt x="0" y="40512"/>
                </a:moveTo>
                <a:lnTo>
                  <a:pt x="279" y="47160"/>
                </a:lnTo>
                <a:lnTo>
                  <a:pt x="4518" y="63731"/>
                </a:lnTo>
                <a:lnTo>
                  <a:pt x="12862" y="74174"/>
                </a:lnTo>
                <a:lnTo>
                  <a:pt x="24024" y="79615"/>
                </a:lnTo>
                <a:lnTo>
                  <a:pt x="36715" y="81178"/>
                </a:lnTo>
                <a:lnTo>
                  <a:pt x="45352" y="80551"/>
                </a:lnTo>
                <a:lnTo>
                  <a:pt x="57186" y="76472"/>
                </a:lnTo>
                <a:lnTo>
                  <a:pt x="66878" y="68694"/>
                </a:lnTo>
                <a:lnTo>
                  <a:pt x="54851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603" y="64427"/>
                </a:lnTo>
                <a:lnTo>
                  <a:pt x="19507" y="57111"/>
                </a:lnTo>
                <a:lnTo>
                  <a:pt x="19507" y="46748"/>
                </a:lnTo>
                <a:lnTo>
                  <a:pt x="69164" y="46748"/>
                </a:lnTo>
                <a:lnTo>
                  <a:pt x="69153" y="37257"/>
                </a:lnTo>
                <a:lnTo>
                  <a:pt x="66633" y="22178"/>
                </a:lnTo>
                <a:lnTo>
                  <a:pt x="59858" y="10399"/>
                </a:lnTo>
                <a:lnTo>
                  <a:pt x="49088" y="2735"/>
                </a:lnTo>
                <a:lnTo>
                  <a:pt x="34582" y="0"/>
                </a:lnTo>
                <a:lnTo>
                  <a:pt x="31769" y="93"/>
                </a:lnTo>
                <a:lnTo>
                  <a:pt x="23469" y="19951"/>
                </a:lnTo>
                <a:lnTo>
                  <a:pt x="27889" y="16446"/>
                </a:lnTo>
                <a:lnTo>
                  <a:pt x="41275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17" y="29692"/>
                </a:lnTo>
                <a:lnTo>
                  <a:pt x="49669" y="33197"/>
                </a:lnTo>
                <a:lnTo>
                  <a:pt x="19507" y="33197"/>
                </a:lnTo>
                <a:lnTo>
                  <a:pt x="18782" y="3477"/>
                </a:lnTo>
                <a:lnTo>
                  <a:pt x="8753" y="11523"/>
                </a:lnTo>
                <a:lnTo>
                  <a:pt x="2289" y="23959"/>
                </a:lnTo>
                <a:lnTo>
                  <a:pt x="0" y="40512"/>
                </a:lnTo>
                <a:close/>
              </a:path>
              <a:path w="69164" h="81178">
                <a:moveTo>
                  <a:pt x="19507" y="33197"/>
                </a:moveTo>
                <a:lnTo>
                  <a:pt x="19646" y="29692"/>
                </a:lnTo>
                <a:lnTo>
                  <a:pt x="19964" y="27571"/>
                </a:lnTo>
                <a:lnTo>
                  <a:pt x="21336" y="24663"/>
                </a:lnTo>
                <a:lnTo>
                  <a:pt x="23469" y="19951"/>
                </a:lnTo>
                <a:lnTo>
                  <a:pt x="31769" y="93"/>
                </a:lnTo>
                <a:lnTo>
                  <a:pt x="18782" y="3477"/>
                </a:lnTo>
                <a:lnTo>
                  <a:pt x="19507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6357363" y="5233949"/>
            <a:ext cx="118046" cy="79362"/>
          </a:xfrm>
          <a:custGeom>
            <a:avLst/>
            <a:gdLst/>
            <a:ahLst/>
            <a:cxnLst/>
            <a:rect l="l" t="t" r="r" b="b"/>
            <a:pathLst>
              <a:path w="118046" h="79362">
                <a:moveTo>
                  <a:pt x="90322" y="37020"/>
                </a:moveTo>
                <a:lnTo>
                  <a:pt x="116357" y="0"/>
                </a:lnTo>
                <a:lnTo>
                  <a:pt x="93662" y="0"/>
                </a:lnTo>
                <a:lnTo>
                  <a:pt x="69151" y="37782"/>
                </a:lnTo>
                <a:lnTo>
                  <a:pt x="94881" y="79362"/>
                </a:lnTo>
                <a:lnTo>
                  <a:pt x="118046" y="79362"/>
                </a:lnTo>
                <a:lnTo>
                  <a:pt x="90322" y="37020"/>
                </a:lnTo>
                <a:close/>
              </a:path>
              <a:path w="118046" h="79362">
                <a:moveTo>
                  <a:pt x="49047" y="0"/>
                </a:moveTo>
                <a:lnTo>
                  <a:pt x="49047" y="79362"/>
                </a:lnTo>
                <a:lnTo>
                  <a:pt x="68986" y="79362"/>
                </a:lnTo>
                <a:lnTo>
                  <a:pt x="68986" y="0"/>
                </a:lnTo>
                <a:lnTo>
                  <a:pt x="49047" y="0"/>
                </a:lnTo>
                <a:close/>
              </a:path>
              <a:path w="118046" h="79362">
                <a:moveTo>
                  <a:pt x="27876" y="37020"/>
                </a:moveTo>
                <a:lnTo>
                  <a:pt x="0" y="79362"/>
                </a:lnTo>
                <a:lnTo>
                  <a:pt x="23291" y="79362"/>
                </a:lnTo>
                <a:lnTo>
                  <a:pt x="48895" y="37782"/>
                </a:lnTo>
                <a:lnTo>
                  <a:pt x="24511" y="0"/>
                </a:lnTo>
                <a:lnTo>
                  <a:pt x="1816" y="0"/>
                </a:lnTo>
                <a:lnTo>
                  <a:pt x="27876" y="3702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6485522" y="5233949"/>
            <a:ext cx="65341" cy="79362"/>
          </a:xfrm>
          <a:custGeom>
            <a:avLst/>
            <a:gdLst/>
            <a:ahLst/>
            <a:cxnLst/>
            <a:rect l="l" t="t" r="r" b="b"/>
            <a:pathLst>
              <a:path w="65341" h="79362">
                <a:moveTo>
                  <a:pt x="65341" y="0"/>
                </a:moveTo>
                <a:lnTo>
                  <a:pt x="45377" y="0"/>
                </a:lnTo>
                <a:lnTo>
                  <a:pt x="45377" y="30010"/>
                </a:lnTo>
                <a:lnTo>
                  <a:pt x="19951" y="30010"/>
                </a:lnTo>
                <a:lnTo>
                  <a:pt x="19951" y="0"/>
                </a:lnTo>
                <a:lnTo>
                  <a:pt x="0" y="0"/>
                </a:lnTo>
                <a:lnTo>
                  <a:pt x="0" y="79362"/>
                </a:lnTo>
                <a:lnTo>
                  <a:pt x="19951" y="79362"/>
                </a:lnTo>
                <a:lnTo>
                  <a:pt x="19951" y="47523"/>
                </a:lnTo>
                <a:lnTo>
                  <a:pt x="45377" y="47523"/>
                </a:lnTo>
                <a:lnTo>
                  <a:pt x="45377" y="79362"/>
                </a:lnTo>
                <a:lnTo>
                  <a:pt x="65341" y="79362"/>
                </a:lnTo>
                <a:lnTo>
                  <a:pt x="6534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6567368" y="5233038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73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05" y="81026"/>
                </a:lnTo>
                <a:lnTo>
                  <a:pt x="26797" y="81026"/>
                </a:lnTo>
                <a:lnTo>
                  <a:pt x="19037" y="61379"/>
                </a:lnTo>
                <a:lnTo>
                  <a:pt x="19037" y="49961"/>
                </a:lnTo>
                <a:lnTo>
                  <a:pt x="22834" y="46761"/>
                </a:lnTo>
                <a:lnTo>
                  <a:pt x="45834" y="46761"/>
                </a:lnTo>
                <a:lnTo>
                  <a:pt x="45834" y="56045"/>
                </a:lnTo>
                <a:lnTo>
                  <a:pt x="45072" y="59105"/>
                </a:lnTo>
                <a:lnTo>
                  <a:pt x="42786" y="61087"/>
                </a:lnTo>
                <a:lnTo>
                  <a:pt x="39433" y="64274"/>
                </a:lnTo>
                <a:lnTo>
                  <a:pt x="35941" y="64897"/>
                </a:lnTo>
                <a:lnTo>
                  <a:pt x="40970" y="78752"/>
                </a:lnTo>
                <a:lnTo>
                  <a:pt x="46291" y="73418"/>
                </a:lnTo>
                <a:lnTo>
                  <a:pt x="46291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2" y="21110"/>
                </a:lnTo>
                <a:lnTo>
                  <a:pt x="59577" y="9412"/>
                </a:lnTo>
                <a:lnTo>
                  <a:pt x="48479" y="2360"/>
                </a:lnTo>
                <a:lnTo>
                  <a:pt x="31813" y="0"/>
                </a:lnTo>
                <a:lnTo>
                  <a:pt x="25513" y="254"/>
                </a:lnTo>
                <a:lnTo>
                  <a:pt x="13285" y="3430"/>
                </a:lnTo>
                <a:lnTo>
                  <a:pt x="3340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01" y="16764"/>
                </a:lnTo>
                <a:lnTo>
                  <a:pt x="41567" y="16764"/>
                </a:lnTo>
                <a:lnTo>
                  <a:pt x="45834" y="20561"/>
                </a:lnTo>
                <a:lnTo>
                  <a:pt x="45834" y="33210"/>
                </a:lnTo>
                <a:lnTo>
                  <a:pt x="27406" y="33210"/>
                </a:lnTo>
                <a:lnTo>
                  <a:pt x="13610" y="35626"/>
                </a:lnTo>
                <a:lnTo>
                  <a:pt x="3340" y="43969"/>
                </a:lnTo>
                <a:lnTo>
                  <a:pt x="0" y="56210"/>
                </a:lnTo>
                <a:lnTo>
                  <a:pt x="0" y="63220"/>
                </a:lnTo>
                <a:lnTo>
                  <a:pt x="2273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7"/>
                </a:lnTo>
                <a:lnTo>
                  <a:pt x="22834" y="64897"/>
                </a:lnTo>
                <a:lnTo>
                  <a:pt x="19037" y="61379"/>
                </a:lnTo>
                <a:lnTo>
                  <a:pt x="26797" y="81026"/>
                </a:lnTo>
                <a:lnTo>
                  <a:pt x="35941" y="81026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6647680" y="5233949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1"/>
                </a:moveTo>
                <a:lnTo>
                  <a:pt x="24523" y="15849"/>
                </a:lnTo>
                <a:lnTo>
                  <a:pt x="46608" y="15849"/>
                </a:lnTo>
                <a:lnTo>
                  <a:pt x="46608" y="35496"/>
                </a:lnTo>
                <a:lnTo>
                  <a:pt x="35648" y="51180"/>
                </a:lnTo>
                <a:lnTo>
                  <a:pt x="46304" y="51180"/>
                </a:lnTo>
                <a:lnTo>
                  <a:pt x="46304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58" y="0"/>
                </a:lnTo>
                <a:lnTo>
                  <a:pt x="20561" y="19811"/>
                </a:lnTo>
                <a:close/>
              </a:path>
              <a:path w="66103" h="79362">
                <a:moveTo>
                  <a:pt x="27558" y="0"/>
                </a:moveTo>
                <a:lnTo>
                  <a:pt x="15082" y="2600"/>
                </a:lnTo>
                <a:lnTo>
                  <a:pt x="4947" y="11388"/>
                </a:lnTo>
                <a:lnTo>
                  <a:pt x="1219" y="24828"/>
                </a:lnTo>
                <a:lnTo>
                  <a:pt x="1253" y="26239"/>
                </a:lnTo>
                <a:lnTo>
                  <a:pt x="5642" y="39165"/>
                </a:lnTo>
                <a:lnTo>
                  <a:pt x="15989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0"/>
                </a:lnTo>
                <a:lnTo>
                  <a:pt x="46608" y="35496"/>
                </a:lnTo>
                <a:lnTo>
                  <a:pt x="24523" y="35496"/>
                </a:lnTo>
                <a:lnTo>
                  <a:pt x="20561" y="31534"/>
                </a:lnTo>
                <a:lnTo>
                  <a:pt x="20561" y="19811"/>
                </a:lnTo>
                <a:lnTo>
                  <a:pt x="2755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6735142" y="5291677"/>
            <a:ext cx="21793" cy="46761"/>
          </a:xfrm>
          <a:custGeom>
            <a:avLst/>
            <a:gdLst/>
            <a:ahLst/>
            <a:cxnLst/>
            <a:rect l="l" t="t" r="r" b="b"/>
            <a:pathLst>
              <a:path w="21793" h="46761">
                <a:moveTo>
                  <a:pt x="0" y="46761"/>
                </a:moveTo>
                <a:lnTo>
                  <a:pt x="21793" y="30010"/>
                </a:lnTo>
                <a:lnTo>
                  <a:pt x="21793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6774016" y="5203952"/>
            <a:ext cx="69443" cy="110274"/>
          </a:xfrm>
          <a:custGeom>
            <a:avLst/>
            <a:gdLst/>
            <a:ahLst/>
            <a:cxnLst/>
            <a:rect l="l" t="t" r="r" b="b"/>
            <a:pathLst>
              <a:path w="69443" h="110274">
                <a:moveTo>
                  <a:pt x="0" y="77838"/>
                </a:moveTo>
                <a:lnTo>
                  <a:pt x="1735" y="89187"/>
                </a:lnTo>
                <a:lnTo>
                  <a:pt x="8892" y="100763"/>
                </a:lnTo>
                <a:lnTo>
                  <a:pt x="20339" y="107861"/>
                </a:lnTo>
                <a:lnTo>
                  <a:pt x="34721" y="110274"/>
                </a:lnTo>
                <a:lnTo>
                  <a:pt x="45610" y="108943"/>
                </a:lnTo>
                <a:lnTo>
                  <a:pt x="57947" y="103037"/>
                </a:lnTo>
                <a:lnTo>
                  <a:pt x="49657" y="69151"/>
                </a:lnTo>
                <a:lnTo>
                  <a:pt x="49657" y="85902"/>
                </a:lnTo>
                <a:lnTo>
                  <a:pt x="43103" y="92456"/>
                </a:lnTo>
                <a:lnTo>
                  <a:pt x="26339" y="92456"/>
                </a:lnTo>
                <a:lnTo>
                  <a:pt x="19786" y="85902"/>
                </a:lnTo>
                <a:lnTo>
                  <a:pt x="13550" y="53467"/>
                </a:lnTo>
                <a:lnTo>
                  <a:pt x="11928" y="54601"/>
                </a:lnTo>
                <a:lnTo>
                  <a:pt x="3857" y="63243"/>
                </a:lnTo>
                <a:lnTo>
                  <a:pt x="0" y="77838"/>
                </a:lnTo>
                <a:close/>
              </a:path>
              <a:path w="69443" h="110274">
                <a:moveTo>
                  <a:pt x="19786" y="69151"/>
                </a:moveTo>
                <a:lnTo>
                  <a:pt x="26339" y="62445"/>
                </a:lnTo>
                <a:lnTo>
                  <a:pt x="26962" y="45237"/>
                </a:lnTo>
                <a:lnTo>
                  <a:pt x="21170" y="39446"/>
                </a:lnTo>
                <a:lnTo>
                  <a:pt x="21170" y="23761"/>
                </a:lnTo>
                <a:lnTo>
                  <a:pt x="26962" y="17818"/>
                </a:lnTo>
                <a:lnTo>
                  <a:pt x="42481" y="17818"/>
                </a:lnTo>
                <a:lnTo>
                  <a:pt x="48133" y="23761"/>
                </a:lnTo>
                <a:lnTo>
                  <a:pt x="48133" y="39446"/>
                </a:lnTo>
                <a:lnTo>
                  <a:pt x="42481" y="45237"/>
                </a:lnTo>
                <a:lnTo>
                  <a:pt x="34721" y="45237"/>
                </a:lnTo>
                <a:lnTo>
                  <a:pt x="34721" y="62445"/>
                </a:lnTo>
                <a:lnTo>
                  <a:pt x="43103" y="62445"/>
                </a:lnTo>
                <a:lnTo>
                  <a:pt x="49657" y="69151"/>
                </a:lnTo>
                <a:lnTo>
                  <a:pt x="57947" y="103037"/>
                </a:lnTo>
                <a:lnTo>
                  <a:pt x="66343" y="92599"/>
                </a:lnTo>
                <a:lnTo>
                  <a:pt x="69443" y="77838"/>
                </a:lnTo>
                <a:lnTo>
                  <a:pt x="69255" y="74347"/>
                </a:lnTo>
                <a:lnTo>
                  <a:pt x="64066" y="61108"/>
                </a:lnTo>
                <a:lnTo>
                  <a:pt x="55740" y="53467"/>
                </a:lnTo>
                <a:lnTo>
                  <a:pt x="55894" y="53359"/>
                </a:lnTo>
                <a:lnTo>
                  <a:pt x="63959" y="44999"/>
                </a:lnTo>
                <a:lnTo>
                  <a:pt x="67932" y="30911"/>
                </a:lnTo>
                <a:lnTo>
                  <a:pt x="66820" y="22283"/>
                </a:lnTo>
                <a:lnTo>
                  <a:pt x="60194" y="10280"/>
                </a:lnTo>
                <a:lnTo>
                  <a:pt x="48968" y="2664"/>
                </a:lnTo>
                <a:lnTo>
                  <a:pt x="34721" y="0"/>
                </a:lnTo>
                <a:lnTo>
                  <a:pt x="26173" y="909"/>
                </a:lnTo>
                <a:lnTo>
                  <a:pt x="13460" y="6493"/>
                </a:lnTo>
                <a:lnTo>
                  <a:pt x="4652" y="16681"/>
                </a:lnTo>
                <a:lnTo>
                  <a:pt x="1358" y="30911"/>
                </a:lnTo>
                <a:lnTo>
                  <a:pt x="1360" y="31235"/>
                </a:lnTo>
                <a:lnTo>
                  <a:pt x="5463" y="45207"/>
                </a:lnTo>
                <a:lnTo>
                  <a:pt x="13550" y="53467"/>
                </a:lnTo>
                <a:lnTo>
                  <a:pt x="19786" y="85902"/>
                </a:lnTo>
                <a:lnTo>
                  <a:pt x="19786" y="69151"/>
                </a:lnTo>
                <a:close/>
              </a:path>
              <a:path w="69443" h="110274">
                <a:moveTo>
                  <a:pt x="26962" y="45237"/>
                </a:moveTo>
                <a:lnTo>
                  <a:pt x="26339" y="62445"/>
                </a:lnTo>
                <a:lnTo>
                  <a:pt x="34721" y="62445"/>
                </a:lnTo>
                <a:lnTo>
                  <a:pt x="34721" y="45237"/>
                </a:lnTo>
                <a:lnTo>
                  <a:pt x="26962" y="452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6858289" y="5190535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13398" y="137083"/>
                </a:moveTo>
                <a:lnTo>
                  <a:pt x="18732" y="131914"/>
                </a:lnTo>
                <a:lnTo>
                  <a:pt x="23444" y="127342"/>
                </a:lnTo>
                <a:lnTo>
                  <a:pt x="26797" y="121399"/>
                </a:lnTo>
                <a:lnTo>
                  <a:pt x="30467" y="115315"/>
                </a:lnTo>
                <a:lnTo>
                  <a:pt x="30772" y="108610"/>
                </a:lnTo>
                <a:lnTo>
                  <a:pt x="30772" y="28638"/>
                </a:lnTo>
                <a:lnTo>
                  <a:pt x="30302" y="21640"/>
                </a:lnTo>
                <a:lnTo>
                  <a:pt x="26797" y="15697"/>
                </a:lnTo>
                <a:lnTo>
                  <a:pt x="23444" y="9753"/>
                </a:lnTo>
                <a:lnTo>
                  <a:pt x="18732" y="5194"/>
                </a:lnTo>
                <a:lnTo>
                  <a:pt x="13398" y="0"/>
                </a:lnTo>
                <a:lnTo>
                  <a:pt x="0" y="13411"/>
                </a:lnTo>
                <a:lnTo>
                  <a:pt x="3657" y="17068"/>
                </a:lnTo>
                <a:lnTo>
                  <a:pt x="5930" y="19037"/>
                </a:lnTo>
                <a:lnTo>
                  <a:pt x="8534" y="23469"/>
                </a:lnTo>
                <a:lnTo>
                  <a:pt x="10058" y="26365"/>
                </a:lnTo>
                <a:lnTo>
                  <a:pt x="10807" y="30479"/>
                </a:lnTo>
                <a:lnTo>
                  <a:pt x="10807" y="106629"/>
                </a:lnTo>
                <a:lnTo>
                  <a:pt x="10058" y="110743"/>
                </a:lnTo>
                <a:lnTo>
                  <a:pt x="8534" y="113639"/>
                </a:lnTo>
                <a:lnTo>
                  <a:pt x="5930" y="118046"/>
                </a:lnTo>
                <a:lnTo>
                  <a:pt x="3657" y="120040"/>
                </a:lnTo>
                <a:lnTo>
                  <a:pt x="0" y="123697"/>
                </a:lnTo>
                <a:lnTo>
                  <a:pt x="13398" y="13708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1953412" y="4651080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73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410"/>
                </a:lnTo>
                <a:lnTo>
                  <a:pt x="44475" y="39763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56" y="54502"/>
                </a:lnTo>
                <a:lnTo>
                  <a:pt x="63379" y="43791"/>
                </a:lnTo>
                <a:lnTo>
                  <a:pt x="65951" y="31521"/>
                </a:lnTo>
                <a:lnTo>
                  <a:pt x="64885" y="22567"/>
                </a:lnTo>
                <a:lnTo>
                  <a:pt x="58614" y="10425"/>
                </a:lnTo>
                <a:lnTo>
                  <a:pt x="47649" y="2705"/>
                </a:lnTo>
                <a:lnTo>
                  <a:pt x="33058" y="0"/>
                </a:lnTo>
                <a:lnTo>
                  <a:pt x="24099" y="984"/>
                </a:lnTo>
                <a:lnTo>
                  <a:pt x="11596" y="6712"/>
                </a:lnTo>
                <a:lnTo>
                  <a:pt x="3120" y="17110"/>
                </a:lnTo>
                <a:lnTo>
                  <a:pt x="0" y="31673"/>
                </a:lnTo>
                <a:lnTo>
                  <a:pt x="19799" y="3167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2034946" y="4651080"/>
            <a:ext cx="48013" cy="109359"/>
          </a:xfrm>
          <a:custGeom>
            <a:avLst/>
            <a:gdLst/>
            <a:ahLst/>
            <a:cxnLst/>
            <a:rect l="l" t="t" r="r" b="b"/>
            <a:pathLst>
              <a:path w="48013" h="109359">
                <a:moveTo>
                  <a:pt x="33820" y="0"/>
                </a:moveTo>
                <a:lnTo>
                  <a:pt x="22768" y="1516"/>
                </a:lnTo>
                <a:lnTo>
                  <a:pt x="19799" y="23609"/>
                </a:lnTo>
                <a:lnTo>
                  <a:pt x="25742" y="17818"/>
                </a:lnTo>
                <a:lnTo>
                  <a:pt x="41884" y="17818"/>
                </a:lnTo>
                <a:lnTo>
                  <a:pt x="48013" y="2519"/>
                </a:lnTo>
                <a:lnTo>
                  <a:pt x="33820" y="0"/>
                </a:lnTo>
                <a:close/>
              </a:path>
              <a:path w="48013" h="109359">
                <a:moveTo>
                  <a:pt x="19799" y="23609"/>
                </a:moveTo>
                <a:lnTo>
                  <a:pt x="22768" y="1516"/>
                </a:lnTo>
                <a:lnTo>
                  <a:pt x="10873" y="7856"/>
                </a:lnTo>
                <a:lnTo>
                  <a:pt x="2907" y="18756"/>
                </a:lnTo>
                <a:lnTo>
                  <a:pt x="0" y="33807"/>
                </a:lnTo>
                <a:lnTo>
                  <a:pt x="535" y="40420"/>
                </a:lnTo>
                <a:lnTo>
                  <a:pt x="6141" y="54200"/>
                </a:lnTo>
                <a:lnTo>
                  <a:pt x="16196" y="62912"/>
                </a:lnTo>
                <a:lnTo>
                  <a:pt x="28638" y="65951"/>
                </a:lnTo>
                <a:lnTo>
                  <a:pt x="31229" y="65951"/>
                </a:lnTo>
                <a:lnTo>
                  <a:pt x="34124" y="65646"/>
                </a:lnTo>
                <a:lnTo>
                  <a:pt x="36715" y="64579"/>
                </a:lnTo>
                <a:lnTo>
                  <a:pt x="14173" y="109359"/>
                </a:lnTo>
                <a:lnTo>
                  <a:pt x="35648" y="109359"/>
                </a:lnTo>
                <a:lnTo>
                  <a:pt x="58648" y="62445"/>
                </a:lnTo>
                <a:lnTo>
                  <a:pt x="60936" y="57690"/>
                </a:lnTo>
                <a:lnTo>
                  <a:pt x="65707" y="45662"/>
                </a:lnTo>
                <a:lnTo>
                  <a:pt x="67627" y="33502"/>
                </a:lnTo>
                <a:lnTo>
                  <a:pt x="65961" y="21797"/>
                </a:lnTo>
                <a:lnTo>
                  <a:pt x="59109" y="9883"/>
                </a:lnTo>
                <a:lnTo>
                  <a:pt x="48013" y="2519"/>
                </a:lnTo>
                <a:lnTo>
                  <a:pt x="41884" y="17818"/>
                </a:lnTo>
                <a:lnTo>
                  <a:pt x="47828" y="23609"/>
                </a:lnTo>
                <a:lnTo>
                  <a:pt x="47828" y="43713"/>
                </a:lnTo>
                <a:lnTo>
                  <a:pt x="41884" y="49504"/>
                </a:lnTo>
                <a:lnTo>
                  <a:pt x="25438" y="49504"/>
                </a:lnTo>
                <a:lnTo>
                  <a:pt x="19799" y="43256"/>
                </a:lnTo>
                <a:lnTo>
                  <a:pt x="19799" y="2360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2147265" y="4681089"/>
            <a:ext cx="82867" cy="98844"/>
          </a:xfrm>
          <a:custGeom>
            <a:avLst/>
            <a:gdLst/>
            <a:ahLst/>
            <a:cxnLst/>
            <a:rect l="l" t="t" r="r" b="b"/>
            <a:pathLst>
              <a:path w="82867" h="98844">
                <a:moveTo>
                  <a:pt x="64122" y="79349"/>
                </a:moveTo>
                <a:lnTo>
                  <a:pt x="64122" y="98844"/>
                </a:lnTo>
                <a:lnTo>
                  <a:pt x="82867" y="98844"/>
                </a:lnTo>
                <a:lnTo>
                  <a:pt x="82867" y="61836"/>
                </a:lnTo>
                <a:lnTo>
                  <a:pt x="72809" y="61836"/>
                </a:lnTo>
                <a:lnTo>
                  <a:pt x="72809" y="0"/>
                </a:lnTo>
                <a:lnTo>
                  <a:pt x="53009" y="17513"/>
                </a:lnTo>
                <a:lnTo>
                  <a:pt x="53009" y="61836"/>
                </a:lnTo>
                <a:lnTo>
                  <a:pt x="28790" y="61836"/>
                </a:lnTo>
                <a:lnTo>
                  <a:pt x="18745" y="79349"/>
                </a:lnTo>
                <a:lnTo>
                  <a:pt x="64122" y="79349"/>
                </a:lnTo>
                <a:close/>
              </a:path>
              <a:path w="82867" h="98844">
                <a:moveTo>
                  <a:pt x="34886" y="17513"/>
                </a:moveTo>
                <a:lnTo>
                  <a:pt x="53009" y="17513"/>
                </a:lnTo>
                <a:lnTo>
                  <a:pt x="72809" y="0"/>
                </a:lnTo>
                <a:lnTo>
                  <a:pt x="15849" y="0"/>
                </a:lnTo>
                <a:lnTo>
                  <a:pt x="15848" y="24728"/>
                </a:lnTo>
                <a:lnTo>
                  <a:pt x="14713" y="41783"/>
                </a:lnTo>
                <a:lnTo>
                  <a:pt x="11891" y="53514"/>
                </a:lnTo>
                <a:lnTo>
                  <a:pt x="8077" y="61836"/>
                </a:lnTo>
                <a:lnTo>
                  <a:pt x="0" y="61836"/>
                </a:lnTo>
                <a:lnTo>
                  <a:pt x="0" y="98844"/>
                </a:lnTo>
                <a:lnTo>
                  <a:pt x="18745" y="98844"/>
                </a:lnTo>
                <a:lnTo>
                  <a:pt x="18745" y="79349"/>
                </a:lnTo>
                <a:lnTo>
                  <a:pt x="28790" y="61836"/>
                </a:lnTo>
                <a:lnTo>
                  <a:pt x="31541" y="54975"/>
                </a:lnTo>
                <a:lnTo>
                  <a:pt x="34035" y="43254"/>
                </a:lnTo>
                <a:lnTo>
                  <a:pt x="34886" y="27863"/>
                </a:lnTo>
                <a:lnTo>
                  <a:pt x="34886" y="1751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2240075" y="4680177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3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39"/>
                </a:lnTo>
                <a:lnTo>
                  <a:pt x="27876" y="16446"/>
                </a:lnTo>
                <a:lnTo>
                  <a:pt x="41274" y="16446"/>
                </a:lnTo>
                <a:lnTo>
                  <a:pt x="45694" y="19939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6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3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39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2327554" y="4681090"/>
            <a:ext cx="71132" cy="79349"/>
          </a:xfrm>
          <a:custGeom>
            <a:avLst/>
            <a:gdLst/>
            <a:ahLst/>
            <a:cxnLst/>
            <a:rect l="l" t="t" r="r" b="b"/>
            <a:pathLst>
              <a:path w="71132" h="79349">
                <a:moveTo>
                  <a:pt x="41287" y="37007"/>
                </a:moveTo>
                <a:lnTo>
                  <a:pt x="69303" y="0"/>
                </a:lnTo>
                <a:lnTo>
                  <a:pt x="46151" y="0"/>
                </a:lnTo>
                <a:lnTo>
                  <a:pt x="20104" y="37769"/>
                </a:lnTo>
                <a:lnTo>
                  <a:pt x="47370" y="79349"/>
                </a:lnTo>
                <a:lnTo>
                  <a:pt x="71132" y="79349"/>
                </a:lnTo>
                <a:lnTo>
                  <a:pt x="41287" y="37007"/>
                </a:lnTo>
                <a:close/>
              </a:path>
              <a:path w="71132" h="79349">
                <a:moveTo>
                  <a:pt x="0" y="0"/>
                </a:moveTo>
                <a:lnTo>
                  <a:pt x="0" y="79349"/>
                </a:lnTo>
                <a:lnTo>
                  <a:pt x="19951" y="79349"/>
                </a:lnTo>
                <a:lnTo>
                  <a:pt x="1995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2402536" y="4680167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5"/>
                </a:lnTo>
                <a:lnTo>
                  <a:pt x="26797" y="81025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6"/>
                </a:lnTo>
                <a:lnTo>
                  <a:pt x="39446" y="64274"/>
                </a:lnTo>
                <a:lnTo>
                  <a:pt x="35941" y="64896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4" y="254"/>
                </a:lnTo>
                <a:lnTo>
                  <a:pt x="13290" y="3427"/>
                </a:lnTo>
                <a:lnTo>
                  <a:pt x="3352" y="11264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51"/>
                </a:lnTo>
                <a:lnTo>
                  <a:pt x="41579" y="16751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07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6"/>
                </a:lnTo>
                <a:lnTo>
                  <a:pt x="22847" y="64896"/>
                </a:lnTo>
                <a:lnTo>
                  <a:pt x="19037" y="61379"/>
                </a:lnTo>
                <a:lnTo>
                  <a:pt x="26797" y="81025"/>
                </a:lnTo>
                <a:lnTo>
                  <a:pt x="35941" y="81025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2487423" y="4651072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23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71" y="61086"/>
                </a:lnTo>
                <a:lnTo>
                  <a:pt x="47371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3" y="59643"/>
                </a:lnTo>
                <a:lnTo>
                  <a:pt x="63401" y="46705"/>
                </a:lnTo>
                <a:lnTo>
                  <a:pt x="57111" y="37160"/>
                </a:lnTo>
                <a:lnTo>
                  <a:pt x="52705" y="33210"/>
                </a:lnTo>
                <a:lnTo>
                  <a:pt x="47523" y="30772"/>
                </a:lnTo>
                <a:lnTo>
                  <a:pt x="28943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76" y="21628"/>
                </a:lnTo>
                <a:lnTo>
                  <a:pt x="34733" y="19168"/>
                </a:lnTo>
                <a:lnTo>
                  <a:pt x="47686" y="17618"/>
                </a:lnTo>
                <a:lnTo>
                  <a:pt x="60312" y="17068"/>
                </a:lnTo>
                <a:lnTo>
                  <a:pt x="60312" y="0"/>
                </a:lnTo>
                <a:lnTo>
                  <a:pt x="46448" y="279"/>
                </a:lnTo>
                <a:lnTo>
                  <a:pt x="32512" y="1448"/>
                </a:lnTo>
                <a:lnTo>
                  <a:pt x="21412" y="4099"/>
                </a:lnTo>
                <a:lnTo>
                  <a:pt x="12636" y="8839"/>
                </a:lnTo>
                <a:lnTo>
                  <a:pt x="5199" y="17546"/>
                </a:lnTo>
                <a:lnTo>
                  <a:pt x="2080" y="27148"/>
                </a:lnTo>
                <a:lnTo>
                  <a:pt x="462" y="41680"/>
                </a:lnTo>
                <a:lnTo>
                  <a:pt x="0" y="63055"/>
                </a:lnTo>
                <a:lnTo>
                  <a:pt x="436" y="75057"/>
                </a:lnTo>
                <a:lnTo>
                  <a:pt x="2435" y="88071"/>
                </a:lnTo>
                <a:lnTo>
                  <a:pt x="6400" y="97942"/>
                </a:lnTo>
                <a:lnTo>
                  <a:pt x="9320" y="101606"/>
                </a:lnTo>
                <a:lnTo>
                  <a:pt x="20114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23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2573061" y="4680176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14"/>
                </a:moveTo>
                <a:lnTo>
                  <a:pt x="0" y="914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9001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14"/>
                </a:lnTo>
                <a:close/>
              </a:path>
              <a:path w="66408" h="109359">
                <a:moveTo>
                  <a:pt x="19805" y="39109"/>
                </a:moveTo>
                <a:lnTo>
                  <a:pt x="22259" y="23914"/>
                </a:lnTo>
                <a:lnTo>
                  <a:pt x="33210" y="17805"/>
                </a:lnTo>
                <a:lnTo>
                  <a:pt x="34475" y="17844"/>
                </a:lnTo>
                <a:lnTo>
                  <a:pt x="44566" y="24812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9001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4"/>
                </a:lnTo>
                <a:lnTo>
                  <a:pt x="64081" y="17453"/>
                </a:lnTo>
                <a:lnTo>
                  <a:pt x="58191" y="7150"/>
                </a:lnTo>
                <a:lnTo>
                  <a:pt x="53771" y="2578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0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2650944" y="4681091"/>
            <a:ext cx="66103" cy="79349"/>
          </a:xfrm>
          <a:custGeom>
            <a:avLst/>
            <a:gdLst/>
            <a:ahLst/>
            <a:cxnLst/>
            <a:rect l="l" t="t" r="r" b="b"/>
            <a:pathLst>
              <a:path w="66103" h="79349">
                <a:moveTo>
                  <a:pt x="20561" y="19799"/>
                </a:moveTo>
                <a:lnTo>
                  <a:pt x="24523" y="15824"/>
                </a:lnTo>
                <a:lnTo>
                  <a:pt x="46608" y="15824"/>
                </a:lnTo>
                <a:lnTo>
                  <a:pt x="46608" y="35483"/>
                </a:lnTo>
                <a:lnTo>
                  <a:pt x="35648" y="51168"/>
                </a:lnTo>
                <a:lnTo>
                  <a:pt x="46304" y="51168"/>
                </a:lnTo>
                <a:lnTo>
                  <a:pt x="46304" y="79349"/>
                </a:lnTo>
                <a:lnTo>
                  <a:pt x="66103" y="79349"/>
                </a:lnTo>
                <a:lnTo>
                  <a:pt x="66103" y="0"/>
                </a:lnTo>
                <a:lnTo>
                  <a:pt x="27571" y="0"/>
                </a:lnTo>
                <a:lnTo>
                  <a:pt x="20561" y="19799"/>
                </a:lnTo>
                <a:close/>
              </a:path>
              <a:path w="66103" h="79349">
                <a:moveTo>
                  <a:pt x="27571" y="0"/>
                </a:moveTo>
                <a:lnTo>
                  <a:pt x="15091" y="2595"/>
                </a:lnTo>
                <a:lnTo>
                  <a:pt x="4951" y="11373"/>
                </a:lnTo>
                <a:lnTo>
                  <a:pt x="1219" y="24815"/>
                </a:lnTo>
                <a:lnTo>
                  <a:pt x="1253" y="26227"/>
                </a:lnTo>
                <a:lnTo>
                  <a:pt x="5642" y="39153"/>
                </a:lnTo>
                <a:lnTo>
                  <a:pt x="15989" y="46901"/>
                </a:lnTo>
                <a:lnTo>
                  <a:pt x="0" y="79349"/>
                </a:lnTo>
                <a:lnTo>
                  <a:pt x="22542" y="79349"/>
                </a:lnTo>
                <a:lnTo>
                  <a:pt x="35648" y="51168"/>
                </a:lnTo>
                <a:lnTo>
                  <a:pt x="46608" y="35483"/>
                </a:lnTo>
                <a:lnTo>
                  <a:pt x="24523" y="35483"/>
                </a:lnTo>
                <a:lnTo>
                  <a:pt x="20561" y="31521"/>
                </a:lnTo>
                <a:lnTo>
                  <a:pt x="20561" y="19799"/>
                </a:lnTo>
                <a:lnTo>
                  <a:pt x="2757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1960119" y="4834879"/>
            <a:ext cx="41884" cy="108445"/>
          </a:xfrm>
          <a:custGeom>
            <a:avLst/>
            <a:gdLst/>
            <a:ahLst/>
            <a:cxnLst/>
            <a:rect l="l" t="t" r="r" b="b"/>
            <a:pathLst>
              <a:path w="41884" h="108445">
                <a:moveTo>
                  <a:pt x="22085" y="21323"/>
                </a:moveTo>
                <a:lnTo>
                  <a:pt x="22085" y="108445"/>
                </a:lnTo>
                <a:lnTo>
                  <a:pt x="41884" y="108445"/>
                </a:lnTo>
                <a:lnTo>
                  <a:pt x="41884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2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2034487" y="4834877"/>
            <a:ext cx="67640" cy="109359"/>
          </a:xfrm>
          <a:custGeom>
            <a:avLst/>
            <a:gdLst/>
            <a:ahLst/>
            <a:cxnLst/>
            <a:rect l="l" t="t" r="r" b="b"/>
            <a:pathLst>
              <a:path w="67640" h="109359">
                <a:moveTo>
                  <a:pt x="1971" y="63720"/>
                </a:moveTo>
                <a:lnTo>
                  <a:pt x="0" y="75857"/>
                </a:lnTo>
                <a:lnTo>
                  <a:pt x="1669" y="87565"/>
                </a:lnTo>
                <a:lnTo>
                  <a:pt x="8527" y="99474"/>
                </a:lnTo>
                <a:lnTo>
                  <a:pt x="19626" y="106838"/>
                </a:lnTo>
                <a:lnTo>
                  <a:pt x="19799" y="85750"/>
                </a:lnTo>
                <a:lnTo>
                  <a:pt x="19799" y="65646"/>
                </a:lnTo>
                <a:lnTo>
                  <a:pt x="25742" y="59855"/>
                </a:lnTo>
                <a:lnTo>
                  <a:pt x="33820" y="59855"/>
                </a:lnTo>
                <a:lnTo>
                  <a:pt x="31076" y="44767"/>
                </a:lnTo>
                <a:lnTo>
                  <a:pt x="53619" y="0"/>
                </a:lnTo>
                <a:lnTo>
                  <a:pt x="31991" y="0"/>
                </a:lnTo>
                <a:lnTo>
                  <a:pt x="9144" y="46901"/>
                </a:lnTo>
                <a:lnTo>
                  <a:pt x="6816" y="51710"/>
                </a:lnTo>
                <a:lnTo>
                  <a:pt x="1971" y="63720"/>
                </a:lnTo>
                <a:close/>
              </a:path>
              <a:path w="67640" h="109359">
                <a:moveTo>
                  <a:pt x="33820" y="109359"/>
                </a:moveTo>
                <a:lnTo>
                  <a:pt x="44879" y="107840"/>
                </a:lnTo>
                <a:lnTo>
                  <a:pt x="56770" y="101498"/>
                </a:lnTo>
                <a:lnTo>
                  <a:pt x="64734" y="90595"/>
                </a:lnTo>
                <a:lnTo>
                  <a:pt x="67640" y="75539"/>
                </a:lnTo>
                <a:lnTo>
                  <a:pt x="67130" y="69054"/>
                </a:lnTo>
                <a:lnTo>
                  <a:pt x="61592" y="55215"/>
                </a:lnTo>
                <a:lnTo>
                  <a:pt x="51588" y="46462"/>
                </a:lnTo>
                <a:lnTo>
                  <a:pt x="39154" y="43408"/>
                </a:lnTo>
                <a:lnTo>
                  <a:pt x="36563" y="43408"/>
                </a:lnTo>
                <a:lnTo>
                  <a:pt x="33667" y="43713"/>
                </a:lnTo>
                <a:lnTo>
                  <a:pt x="31076" y="44767"/>
                </a:lnTo>
                <a:lnTo>
                  <a:pt x="33820" y="59855"/>
                </a:lnTo>
                <a:lnTo>
                  <a:pt x="42202" y="59855"/>
                </a:lnTo>
                <a:lnTo>
                  <a:pt x="47840" y="66103"/>
                </a:lnTo>
                <a:lnTo>
                  <a:pt x="47840" y="85750"/>
                </a:lnTo>
                <a:lnTo>
                  <a:pt x="41897" y="91541"/>
                </a:lnTo>
                <a:lnTo>
                  <a:pt x="25742" y="91541"/>
                </a:lnTo>
                <a:lnTo>
                  <a:pt x="19799" y="85750"/>
                </a:lnTo>
                <a:lnTo>
                  <a:pt x="19626" y="106838"/>
                </a:lnTo>
                <a:lnTo>
                  <a:pt x="33820" y="10935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2120290" y="4932051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2161738" y="4833966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2244492" y="4833966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2327859" y="4899844"/>
            <a:ext cx="46913" cy="0"/>
          </a:xfrm>
          <a:custGeom>
            <a:avLst/>
            <a:gdLst/>
            <a:ahLst/>
            <a:cxnLst/>
            <a:rect l="l" t="t" r="r" b="b"/>
            <a:pathLst>
              <a:path w="46913">
                <a:moveTo>
                  <a:pt x="0" y="0"/>
                </a:moveTo>
                <a:lnTo>
                  <a:pt x="46913" y="0"/>
                </a:lnTo>
              </a:path>
            </a:pathLst>
          </a:custGeom>
          <a:ln w="19697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2392777" y="4833965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86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398"/>
                </a:lnTo>
                <a:lnTo>
                  <a:pt x="44475" y="39750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56" y="54502"/>
                </a:lnTo>
                <a:lnTo>
                  <a:pt x="63379" y="43791"/>
                </a:lnTo>
                <a:lnTo>
                  <a:pt x="65951" y="31521"/>
                </a:lnTo>
                <a:lnTo>
                  <a:pt x="64885" y="22567"/>
                </a:lnTo>
                <a:lnTo>
                  <a:pt x="58614" y="10425"/>
                </a:lnTo>
                <a:lnTo>
                  <a:pt x="47649" y="2705"/>
                </a:lnTo>
                <a:lnTo>
                  <a:pt x="33058" y="0"/>
                </a:lnTo>
                <a:lnTo>
                  <a:pt x="24091" y="986"/>
                </a:lnTo>
                <a:lnTo>
                  <a:pt x="11592" y="6716"/>
                </a:lnTo>
                <a:lnTo>
                  <a:pt x="3119" y="17117"/>
                </a:lnTo>
                <a:lnTo>
                  <a:pt x="0" y="31686"/>
                </a:lnTo>
                <a:lnTo>
                  <a:pt x="19799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2474922" y="4833966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2559659" y="4932051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2601109" y="4833966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2683857" y="4833966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2805775" y="4820556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0" y="28638"/>
                </a:moveTo>
                <a:lnTo>
                  <a:pt x="0" y="108610"/>
                </a:lnTo>
                <a:lnTo>
                  <a:pt x="304" y="115303"/>
                </a:lnTo>
                <a:lnTo>
                  <a:pt x="3962" y="121386"/>
                </a:lnTo>
                <a:lnTo>
                  <a:pt x="7315" y="127330"/>
                </a:lnTo>
                <a:lnTo>
                  <a:pt x="12026" y="131914"/>
                </a:lnTo>
                <a:lnTo>
                  <a:pt x="17360" y="137083"/>
                </a:lnTo>
                <a:lnTo>
                  <a:pt x="30772" y="123685"/>
                </a:lnTo>
                <a:lnTo>
                  <a:pt x="27114" y="120027"/>
                </a:lnTo>
                <a:lnTo>
                  <a:pt x="24828" y="118046"/>
                </a:lnTo>
                <a:lnTo>
                  <a:pt x="22237" y="113626"/>
                </a:lnTo>
                <a:lnTo>
                  <a:pt x="20713" y="110743"/>
                </a:lnTo>
                <a:lnTo>
                  <a:pt x="19951" y="106616"/>
                </a:lnTo>
                <a:lnTo>
                  <a:pt x="19951" y="30467"/>
                </a:lnTo>
                <a:lnTo>
                  <a:pt x="20713" y="26352"/>
                </a:lnTo>
                <a:lnTo>
                  <a:pt x="22237" y="23456"/>
                </a:lnTo>
                <a:lnTo>
                  <a:pt x="24828" y="19037"/>
                </a:lnTo>
                <a:lnTo>
                  <a:pt x="27114" y="17068"/>
                </a:lnTo>
                <a:lnTo>
                  <a:pt x="30772" y="13398"/>
                </a:lnTo>
                <a:lnTo>
                  <a:pt x="17360" y="0"/>
                </a:lnTo>
                <a:lnTo>
                  <a:pt x="12026" y="5181"/>
                </a:lnTo>
                <a:lnTo>
                  <a:pt x="7315" y="9740"/>
                </a:lnTo>
                <a:lnTo>
                  <a:pt x="3962" y="15684"/>
                </a:lnTo>
                <a:lnTo>
                  <a:pt x="457" y="21628"/>
                </a:lnTo>
                <a:lnTo>
                  <a:pt x="0" y="286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2857445" y="4834879"/>
            <a:ext cx="79044" cy="108445"/>
          </a:xfrm>
          <a:custGeom>
            <a:avLst/>
            <a:gdLst/>
            <a:ahLst/>
            <a:cxnLst/>
            <a:rect l="l" t="t" r="r" b="b"/>
            <a:pathLst>
              <a:path w="79044" h="108445">
                <a:moveTo>
                  <a:pt x="79044" y="0"/>
                </a:moveTo>
                <a:lnTo>
                  <a:pt x="57873" y="0"/>
                </a:lnTo>
                <a:lnTo>
                  <a:pt x="57873" y="44322"/>
                </a:lnTo>
                <a:lnTo>
                  <a:pt x="21170" y="44322"/>
                </a:lnTo>
                <a:lnTo>
                  <a:pt x="21170" y="0"/>
                </a:lnTo>
                <a:lnTo>
                  <a:pt x="0" y="0"/>
                </a:lnTo>
                <a:lnTo>
                  <a:pt x="0" y="108445"/>
                </a:lnTo>
                <a:lnTo>
                  <a:pt x="21170" y="108445"/>
                </a:lnTo>
                <a:lnTo>
                  <a:pt x="21170" y="63055"/>
                </a:lnTo>
                <a:lnTo>
                  <a:pt x="57873" y="63055"/>
                </a:lnTo>
                <a:lnTo>
                  <a:pt x="57873" y="108445"/>
                </a:lnTo>
                <a:lnTo>
                  <a:pt x="79044" y="108445"/>
                </a:lnTo>
                <a:lnTo>
                  <a:pt x="7904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2954676" y="4863052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5"/>
                </a:lnTo>
                <a:lnTo>
                  <a:pt x="26797" y="81025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6"/>
                </a:lnTo>
                <a:lnTo>
                  <a:pt x="39446" y="64274"/>
                </a:lnTo>
                <a:lnTo>
                  <a:pt x="35941" y="64896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63"/>
                </a:lnTo>
                <a:lnTo>
                  <a:pt x="41579" y="16763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07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6"/>
                </a:lnTo>
                <a:lnTo>
                  <a:pt x="22847" y="64896"/>
                </a:lnTo>
                <a:lnTo>
                  <a:pt x="19037" y="61379"/>
                </a:lnTo>
                <a:lnTo>
                  <a:pt x="26797" y="81025"/>
                </a:lnTo>
                <a:lnTo>
                  <a:pt x="35941" y="81025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3039563" y="4833957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23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71" y="61086"/>
                </a:lnTo>
                <a:lnTo>
                  <a:pt x="47371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705" y="33197"/>
                </a:lnTo>
                <a:lnTo>
                  <a:pt x="47523" y="30772"/>
                </a:lnTo>
                <a:lnTo>
                  <a:pt x="28943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76" y="21628"/>
                </a:lnTo>
                <a:lnTo>
                  <a:pt x="34737" y="19162"/>
                </a:lnTo>
                <a:lnTo>
                  <a:pt x="47688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8" y="279"/>
                </a:lnTo>
                <a:lnTo>
                  <a:pt x="32512" y="1448"/>
                </a:lnTo>
                <a:lnTo>
                  <a:pt x="21412" y="4099"/>
                </a:lnTo>
                <a:lnTo>
                  <a:pt x="12636" y="8839"/>
                </a:lnTo>
                <a:lnTo>
                  <a:pt x="5199" y="17546"/>
                </a:lnTo>
                <a:lnTo>
                  <a:pt x="2080" y="27148"/>
                </a:lnTo>
                <a:lnTo>
                  <a:pt x="462" y="41680"/>
                </a:lnTo>
                <a:lnTo>
                  <a:pt x="0" y="63055"/>
                </a:lnTo>
                <a:lnTo>
                  <a:pt x="436" y="75057"/>
                </a:lnTo>
                <a:lnTo>
                  <a:pt x="2435" y="88071"/>
                </a:lnTo>
                <a:lnTo>
                  <a:pt x="6400" y="97942"/>
                </a:lnTo>
                <a:lnTo>
                  <a:pt x="9320" y="101606"/>
                </a:lnTo>
                <a:lnTo>
                  <a:pt x="20114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23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3121243" y="4863062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2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74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6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2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3208718" y="4863061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9001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01"/>
                </a:lnTo>
                <a:close/>
              </a:path>
              <a:path w="66408" h="109359">
                <a:moveTo>
                  <a:pt x="19805" y="39124"/>
                </a:moveTo>
                <a:lnTo>
                  <a:pt x="22257" y="23925"/>
                </a:lnTo>
                <a:lnTo>
                  <a:pt x="33210" y="17818"/>
                </a:lnTo>
                <a:lnTo>
                  <a:pt x="34462" y="17856"/>
                </a:lnTo>
                <a:lnTo>
                  <a:pt x="44564" y="24813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9001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2"/>
                </a:lnTo>
                <a:lnTo>
                  <a:pt x="64081" y="17448"/>
                </a:lnTo>
                <a:lnTo>
                  <a:pt x="58191" y="7150"/>
                </a:lnTo>
                <a:lnTo>
                  <a:pt x="53771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3290101" y="4863062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2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75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7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2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3362495" y="4863962"/>
            <a:ext cx="118046" cy="79362"/>
          </a:xfrm>
          <a:custGeom>
            <a:avLst/>
            <a:gdLst/>
            <a:ahLst/>
            <a:cxnLst/>
            <a:rect l="l" t="t" r="r" b="b"/>
            <a:pathLst>
              <a:path w="118046" h="79362">
                <a:moveTo>
                  <a:pt x="90322" y="37020"/>
                </a:moveTo>
                <a:lnTo>
                  <a:pt x="116370" y="0"/>
                </a:lnTo>
                <a:lnTo>
                  <a:pt x="93675" y="0"/>
                </a:lnTo>
                <a:lnTo>
                  <a:pt x="69151" y="37782"/>
                </a:lnTo>
                <a:lnTo>
                  <a:pt x="94894" y="79362"/>
                </a:lnTo>
                <a:lnTo>
                  <a:pt x="118046" y="79362"/>
                </a:lnTo>
                <a:lnTo>
                  <a:pt x="90322" y="37020"/>
                </a:lnTo>
                <a:close/>
              </a:path>
              <a:path w="118046" h="79362">
                <a:moveTo>
                  <a:pt x="49047" y="0"/>
                </a:moveTo>
                <a:lnTo>
                  <a:pt x="49047" y="79362"/>
                </a:lnTo>
                <a:lnTo>
                  <a:pt x="68999" y="79362"/>
                </a:lnTo>
                <a:lnTo>
                  <a:pt x="68999" y="0"/>
                </a:lnTo>
                <a:lnTo>
                  <a:pt x="49047" y="0"/>
                </a:lnTo>
                <a:close/>
              </a:path>
              <a:path w="118046" h="79362">
                <a:moveTo>
                  <a:pt x="27876" y="37020"/>
                </a:moveTo>
                <a:lnTo>
                  <a:pt x="0" y="79362"/>
                </a:lnTo>
                <a:lnTo>
                  <a:pt x="23304" y="79362"/>
                </a:lnTo>
                <a:lnTo>
                  <a:pt x="48894" y="37782"/>
                </a:lnTo>
                <a:lnTo>
                  <a:pt x="24523" y="0"/>
                </a:lnTo>
                <a:lnTo>
                  <a:pt x="1828" y="0"/>
                </a:lnTo>
                <a:lnTo>
                  <a:pt x="27876" y="3702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3490654" y="4863962"/>
            <a:ext cx="65341" cy="79362"/>
          </a:xfrm>
          <a:custGeom>
            <a:avLst/>
            <a:gdLst/>
            <a:ahLst/>
            <a:cxnLst/>
            <a:rect l="l" t="t" r="r" b="b"/>
            <a:pathLst>
              <a:path w="65341" h="79362">
                <a:moveTo>
                  <a:pt x="65341" y="0"/>
                </a:moveTo>
                <a:lnTo>
                  <a:pt x="45389" y="0"/>
                </a:lnTo>
                <a:lnTo>
                  <a:pt x="45389" y="30010"/>
                </a:lnTo>
                <a:lnTo>
                  <a:pt x="19951" y="30010"/>
                </a:lnTo>
                <a:lnTo>
                  <a:pt x="19951" y="0"/>
                </a:lnTo>
                <a:lnTo>
                  <a:pt x="0" y="0"/>
                </a:lnTo>
                <a:lnTo>
                  <a:pt x="0" y="79362"/>
                </a:lnTo>
                <a:lnTo>
                  <a:pt x="19951" y="79362"/>
                </a:lnTo>
                <a:lnTo>
                  <a:pt x="19951" y="47523"/>
                </a:lnTo>
                <a:lnTo>
                  <a:pt x="45389" y="47523"/>
                </a:lnTo>
                <a:lnTo>
                  <a:pt x="45389" y="79362"/>
                </a:lnTo>
                <a:lnTo>
                  <a:pt x="65341" y="79362"/>
                </a:lnTo>
                <a:lnTo>
                  <a:pt x="6534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3572499" y="4863052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5"/>
                </a:lnTo>
                <a:lnTo>
                  <a:pt x="26797" y="81025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6"/>
                </a:lnTo>
                <a:lnTo>
                  <a:pt x="39446" y="64274"/>
                </a:lnTo>
                <a:lnTo>
                  <a:pt x="35941" y="64896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63"/>
                </a:lnTo>
                <a:lnTo>
                  <a:pt x="41579" y="16763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07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6"/>
                </a:lnTo>
                <a:lnTo>
                  <a:pt x="22847" y="64896"/>
                </a:lnTo>
                <a:lnTo>
                  <a:pt x="19037" y="61379"/>
                </a:lnTo>
                <a:lnTo>
                  <a:pt x="26797" y="81025"/>
                </a:lnTo>
                <a:lnTo>
                  <a:pt x="35941" y="81025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3652812" y="4863962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2"/>
                </a:moveTo>
                <a:lnTo>
                  <a:pt x="24523" y="15849"/>
                </a:lnTo>
                <a:lnTo>
                  <a:pt x="46609" y="15849"/>
                </a:lnTo>
                <a:lnTo>
                  <a:pt x="46609" y="35496"/>
                </a:lnTo>
                <a:lnTo>
                  <a:pt x="35648" y="51181"/>
                </a:lnTo>
                <a:lnTo>
                  <a:pt x="46304" y="51181"/>
                </a:lnTo>
                <a:lnTo>
                  <a:pt x="46304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71" y="0"/>
                </a:lnTo>
                <a:lnTo>
                  <a:pt x="20561" y="19812"/>
                </a:lnTo>
                <a:close/>
              </a:path>
              <a:path w="66103" h="79362">
                <a:moveTo>
                  <a:pt x="27571" y="0"/>
                </a:moveTo>
                <a:lnTo>
                  <a:pt x="15085" y="2603"/>
                </a:lnTo>
                <a:lnTo>
                  <a:pt x="4949" y="11391"/>
                </a:lnTo>
                <a:lnTo>
                  <a:pt x="1219" y="24828"/>
                </a:lnTo>
                <a:lnTo>
                  <a:pt x="1253" y="26239"/>
                </a:lnTo>
                <a:lnTo>
                  <a:pt x="5642" y="39165"/>
                </a:lnTo>
                <a:lnTo>
                  <a:pt x="15989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1"/>
                </a:lnTo>
                <a:lnTo>
                  <a:pt x="46609" y="35496"/>
                </a:lnTo>
                <a:lnTo>
                  <a:pt x="24523" y="35496"/>
                </a:lnTo>
                <a:lnTo>
                  <a:pt x="20561" y="31534"/>
                </a:lnTo>
                <a:lnTo>
                  <a:pt x="20561" y="19812"/>
                </a:lnTo>
                <a:lnTo>
                  <a:pt x="2757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3740285" y="4921690"/>
            <a:ext cx="21780" cy="46761"/>
          </a:xfrm>
          <a:custGeom>
            <a:avLst/>
            <a:gdLst/>
            <a:ahLst/>
            <a:cxnLst/>
            <a:rect l="l" t="t" r="r" b="b"/>
            <a:pathLst>
              <a:path w="21780" h="46761">
                <a:moveTo>
                  <a:pt x="0" y="46761"/>
                </a:moveTo>
                <a:lnTo>
                  <a:pt x="21780" y="30010"/>
                </a:lnTo>
                <a:lnTo>
                  <a:pt x="21780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3779154" y="4833965"/>
            <a:ext cx="69443" cy="110274"/>
          </a:xfrm>
          <a:custGeom>
            <a:avLst/>
            <a:gdLst/>
            <a:ahLst/>
            <a:cxnLst/>
            <a:rect l="l" t="t" r="r" b="b"/>
            <a:pathLst>
              <a:path w="69443" h="110274">
                <a:moveTo>
                  <a:pt x="0" y="77838"/>
                </a:moveTo>
                <a:lnTo>
                  <a:pt x="1737" y="89187"/>
                </a:lnTo>
                <a:lnTo>
                  <a:pt x="8896" y="100763"/>
                </a:lnTo>
                <a:lnTo>
                  <a:pt x="20345" y="107861"/>
                </a:lnTo>
                <a:lnTo>
                  <a:pt x="34721" y="110274"/>
                </a:lnTo>
                <a:lnTo>
                  <a:pt x="45605" y="108943"/>
                </a:lnTo>
                <a:lnTo>
                  <a:pt x="57942" y="103037"/>
                </a:lnTo>
                <a:lnTo>
                  <a:pt x="49644" y="69151"/>
                </a:lnTo>
                <a:lnTo>
                  <a:pt x="49644" y="85902"/>
                </a:lnTo>
                <a:lnTo>
                  <a:pt x="43103" y="92455"/>
                </a:lnTo>
                <a:lnTo>
                  <a:pt x="26339" y="92455"/>
                </a:lnTo>
                <a:lnTo>
                  <a:pt x="19799" y="85902"/>
                </a:lnTo>
                <a:lnTo>
                  <a:pt x="13550" y="53466"/>
                </a:lnTo>
                <a:lnTo>
                  <a:pt x="11928" y="54601"/>
                </a:lnTo>
                <a:lnTo>
                  <a:pt x="3857" y="63243"/>
                </a:lnTo>
                <a:lnTo>
                  <a:pt x="0" y="77838"/>
                </a:lnTo>
                <a:close/>
              </a:path>
              <a:path w="69443" h="110274">
                <a:moveTo>
                  <a:pt x="19799" y="69151"/>
                </a:moveTo>
                <a:lnTo>
                  <a:pt x="26339" y="62445"/>
                </a:lnTo>
                <a:lnTo>
                  <a:pt x="26949" y="45237"/>
                </a:lnTo>
                <a:lnTo>
                  <a:pt x="21170" y="39446"/>
                </a:lnTo>
                <a:lnTo>
                  <a:pt x="21170" y="23761"/>
                </a:lnTo>
                <a:lnTo>
                  <a:pt x="26949" y="17818"/>
                </a:lnTo>
                <a:lnTo>
                  <a:pt x="42494" y="17818"/>
                </a:lnTo>
                <a:lnTo>
                  <a:pt x="48120" y="23761"/>
                </a:lnTo>
                <a:lnTo>
                  <a:pt x="48120" y="39446"/>
                </a:lnTo>
                <a:lnTo>
                  <a:pt x="42494" y="45237"/>
                </a:lnTo>
                <a:lnTo>
                  <a:pt x="34721" y="45237"/>
                </a:lnTo>
                <a:lnTo>
                  <a:pt x="34721" y="62445"/>
                </a:lnTo>
                <a:lnTo>
                  <a:pt x="43103" y="62445"/>
                </a:lnTo>
                <a:lnTo>
                  <a:pt x="49644" y="69151"/>
                </a:lnTo>
                <a:lnTo>
                  <a:pt x="57942" y="103037"/>
                </a:lnTo>
                <a:lnTo>
                  <a:pt x="66341" y="92599"/>
                </a:lnTo>
                <a:lnTo>
                  <a:pt x="69443" y="77838"/>
                </a:lnTo>
                <a:lnTo>
                  <a:pt x="69255" y="74347"/>
                </a:lnTo>
                <a:lnTo>
                  <a:pt x="64066" y="61108"/>
                </a:lnTo>
                <a:lnTo>
                  <a:pt x="55740" y="53466"/>
                </a:lnTo>
                <a:lnTo>
                  <a:pt x="55894" y="53359"/>
                </a:lnTo>
                <a:lnTo>
                  <a:pt x="63959" y="44999"/>
                </a:lnTo>
                <a:lnTo>
                  <a:pt x="67932" y="30911"/>
                </a:lnTo>
                <a:lnTo>
                  <a:pt x="66819" y="22283"/>
                </a:lnTo>
                <a:lnTo>
                  <a:pt x="60190" y="10280"/>
                </a:lnTo>
                <a:lnTo>
                  <a:pt x="48962" y="2664"/>
                </a:lnTo>
                <a:lnTo>
                  <a:pt x="34721" y="0"/>
                </a:lnTo>
                <a:lnTo>
                  <a:pt x="26187" y="907"/>
                </a:lnTo>
                <a:lnTo>
                  <a:pt x="13475" y="6490"/>
                </a:lnTo>
                <a:lnTo>
                  <a:pt x="4666" y="16679"/>
                </a:lnTo>
                <a:lnTo>
                  <a:pt x="1371" y="30911"/>
                </a:lnTo>
                <a:lnTo>
                  <a:pt x="1373" y="31227"/>
                </a:lnTo>
                <a:lnTo>
                  <a:pt x="5468" y="45205"/>
                </a:lnTo>
                <a:lnTo>
                  <a:pt x="13550" y="53466"/>
                </a:lnTo>
                <a:lnTo>
                  <a:pt x="19799" y="85902"/>
                </a:lnTo>
                <a:lnTo>
                  <a:pt x="19799" y="69151"/>
                </a:lnTo>
                <a:close/>
              </a:path>
              <a:path w="69443" h="110274">
                <a:moveTo>
                  <a:pt x="26949" y="45237"/>
                </a:moveTo>
                <a:lnTo>
                  <a:pt x="26339" y="62445"/>
                </a:lnTo>
                <a:lnTo>
                  <a:pt x="34721" y="62445"/>
                </a:lnTo>
                <a:lnTo>
                  <a:pt x="34721" y="45237"/>
                </a:lnTo>
                <a:lnTo>
                  <a:pt x="26949" y="452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3863421" y="4820549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13411" y="137083"/>
                </a:moveTo>
                <a:lnTo>
                  <a:pt x="18745" y="131914"/>
                </a:lnTo>
                <a:lnTo>
                  <a:pt x="23456" y="127342"/>
                </a:lnTo>
                <a:lnTo>
                  <a:pt x="26809" y="121399"/>
                </a:lnTo>
                <a:lnTo>
                  <a:pt x="30467" y="115315"/>
                </a:lnTo>
                <a:lnTo>
                  <a:pt x="30772" y="108610"/>
                </a:lnTo>
                <a:lnTo>
                  <a:pt x="30772" y="28638"/>
                </a:lnTo>
                <a:lnTo>
                  <a:pt x="30314" y="21640"/>
                </a:lnTo>
                <a:lnTo>
                  <a:pt x="26809" y="15697"/>
                </a:lnTo>
                <a:lnTo>
                  <a:pt x="23456" y="9753"/>
                </a:lnTo>
                <a:lnTo>
                  <a:pt x="18745" y="5194"/>
                </a:lnTo>
                <a:lnTo>
                  <a:pt x="13411" y="0"/>
                </a:lnTo>
                <a:lnTo>
                  <a:pt x="0" y="13411"/>
                </a:lnTo>
                <a:lnTo>
                  <a:pt x="3657" y="17068"/>
                </a:lnTo>
                <a:lnTo>
                  <a:pt x="5943" y="19037"/>
                </a:lnTo>
                <a:lnTo>
                  <a:pt x="8534" y="23469"/>
                </a:lnTo>
                <a:lnTo>
                  <a:pt x="10058" y="26365"/>
                </a:lnTo>
                <a:lnTo>
                  <a:pt x="10820" y="30479"/>
                </a:lnTo>
                <a:lnTo>
                  <a:pt x="10820" y="106629"/>
                </a:lnTo>
                <a:lnTo>
                  <a:pt x="10058" y="110743"/>
                </a:lnTo>
                <a:lnTo>
                  <a:pt x="8534" y="113639"/>
                </a:lnTo>
                <a:lnTo>
                  <a:pt x="5943" y="118046"/>
                </a:lnTo>
                <a:lnTo>
                  <a:pt x="3657" y="120040"/>
                </a:lnTo>
                <a:lnTo>
                  <a:pt x="0" y="123697"/>
                </a:lnTo>
                <a:lnTo>
                  <a:pt x="13411" y="13708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1950829" y="5016828"/>
            <a:ext cx="68986" cy="110286"/>
          </a:xfrm>
          <a:custGeom>
            <a:avLst/>
            <a:gdLst/>
            <a:ahLst/>
            <a:cxnLst/>
            <a:rect l="l" t="t" r="r" b="b"/>
            <a:pathLst>
              <a:path w="68986" h="110286">
                <a:moveTo>
                  <a:pt x="21018" y="30924"/>
                </a:moveTo>
                <a:lnTo>
                  <a:pt x="21475" y="22707"/>
                </a:lnTo>
                <a:lnTo>
                  <a:pt x="26949" y="17830"/>
                </a:lnTo>
                <a:lnTo>
                  <a:pt x="41579" y="17830"/>
                </a:lnTo>
                <a:lnTo>
                  <a:pt x="47675" y="22555"/>
                </a:lnTo>
                <a:lnTo>
                  <a:pt x="47675" y="39306"/>
                </a:lnTo>
                <a:lnTo>
                  <a:pt x="43561" y="45250"/>
                </a:lnTo>
                <a:lnTo>
                  <a:pt x="31064" y="45250"/>
                </a:lnTo>
                <a:lnTo>
                  <a:pt x="31064" y="62445"/>
                </a:lnTo>
                <a:lnTo>
                  <a:pt x="43713" y="62445"/>
                </a:lnTo>
                <a:lnTo>
                  <a:pt x="49187" y="68389"/>
                </a:lnTo>
                <a:lnTo>
                  <a:pt x="49187" y="87134"/>
                </a:lnTo>
                <a:lnTo>
                  <a:pt x="43103" y="92468"/>
                </a:lnTo>
                <a:lnTo>
                  <a:pt x="26809" y="92468"/>
                </a:lnTo>
                <a:lnTo>
                  <a:pt x="20104" y="88049"/>
                </a:lnTo>
                <a:lnTo>
                  <a:pt x="19799" y="78295"/>
                </a:lnTo>
                <a:lnTo>
                  <a:pt x="0" y="78295"/>
                </a:lnTo>
                <a:lnTo>
                  <a:pt x="1853" y="89871"/>
                </a:lnTo>
                <a:lnTo>
                  <a:pt x="9308" y="101538"/>
                </a:lnTo>
                <a:lnTo>
                  <a:pt x="20810" y="108180"/>
                </a:lnTo>
                <a:lnTo>
                  <a:pt x="34569" y="110286"/>
                </a:lnTo>
                <a:lnTo>
                  <a:pt x="44913" y="109095"/>
                </a:lnTo>
                <a:lnTo>
                  <a:pt x="57266" y="103431"/>
                </a:lnTo>
                <a:lnTo>
                  <a:pt x="65801" y="93074"/>
                </a:lnTo>
                <a:lnTo>
                  <a:pt x="68986" y="77990"/>
                </a:lnTo>
                <a:lnTo>
                  <a:pt x="68787" y="74067"/>
                </a:lnTo>
                <a:lnTo>
                  <a:pt x="64072" y="61064"/>
                </a:lnTo>
                <a:lnTo>
                  <a:pt x="54978" y="53327"/>
                </a:lnTo>
                <a:lnTo>
                  <a:pt x="63944" y="45118"/>
                </a:lnTo>
                <a:lnTo>
                  <a:pt x="67475" y="31076"/>
                </a:lnTo>
                <a:lnTo>
                  <a:pt x="66442" y="22741"/>
                </a:lnTo>
                <a:lnTo>
                  <a:pt x="60146" y="10750"/>
                </a:lnTo>
                <a:lnTo>
                  <a:pt x="49098" y="2848"/>
                </a:lnTo>
                <a:lnTo>
                  <a:pt x="34417" y="0"/>
                </a:lnTo>
                <a:lnTo>
                  <a:pt x="25967" y="876"/>
                </a:lnTo>
                <a:lnTo>
                  <a:pt x="13369" y="6405"/>
                </a:lnTo>
                <a:lnTo>
                  <a:pt x="4672" y="16589"/>
                </a:lnTo>
                <a:lnTo>
                  <a:pt x="1219" y="30924"/>
                </a:lnTo>
                <a:lnTo>
                  <a:pt x="21018" y="309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2035557" y="5016839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2147265" y="5046833"/>
            <a:ext cx="82867" cy="98856"/>
          </a:xfrm>
          <a:custGeom>
            <a:avLst/>
            <a:gdLst/>
            <a:ahLst/>
            <a:cxnLst/>
            <a:rect l="l" t="t" r="r" b="b"/>
            <a:pathLst>
              <a:path w="82867" h="98856">
                <a:moveTo>
                  <a:pt x="64122" y="79362"/>
                </a:moveTo>
                <a:lnTo>
                  <a:pt x="64122" y="98856"/>
                </a:lnTo>
                <a:lnTo>
                  <a:pt x="82867" y="98856"/>
                </a:lnTo>
                <a:lnTo>
                  <a:pt x="82867" y="61848"/>
                </a:lnTo>
                <a:lnTo>
                  <a:pt x="72809" y="61848"/>
                </a:lnTo>
                <a:lnTo>
                  <a:pt x="72809" y="0"/>
                </a:lnTo>
                <a:lnTo>
                  <a:pt x="53009" y="17525"/>
                </a:lnTo>
                <a:lnTo>
                  <a:pt x="53009" y="61848"/>
                </a:lnTo>
                <a:lnTo>
                  <a:pt x="28790" y="61848"/>
                </a:lnTo>
                <a:lnTo>
                  <a:pt x="18745" y="79362"/>
                </a:lnTo>
                <a:lnTo>
                  <a:pt x="64122" y="79362"/>
                </a:lnTo>
                <a:close/>
              </a:path>
              <a:path w="82867" h="98856">
                <a:moveTo>
                  <a:pt x="34886" y="17525"/>
                </a:moveTo>
                <a:lnTo>
                  <a:pt x="53009" y="17525"/>
                </a:lnTo>
                <a:lnTo>
                  <a:pt x="72809" y="0"/>
                </a:lnTo>
                <a:lnTo>
                  <a:pt x="15849" y="0"/>
                </a:lnTo>
                <a:lnTo>
                  <a:pt x="15848" y="24741"/>
                </a:lnTo>
                <a:lnTo>
                  <a:pt x="14713" y="41795"/>
                </a:lnTo>
                <a:lnTo>
                  <a:pt x="11891" y="53527"/>
                </a:lnTo>
                <a:lnTo>
                  <a:pt x="8077" y="61848"/>
                </a:lnTo>
                <a:lnTo>
                  <a:pt x="0" y="61848"/>
                </a:lnTo>
                <a:lnTo>
                  <a:pt x="0" y="98856"/>
                </a:lnTo>
                <a:lnTo>
                  <a:pt x="18745" y="98856"/>
                </a:lnTo>
                <a:lnTo>
                  <a:pt x="18745" y="79362"/>
                </a:lnTo>
                <a:lnTo>
                  <a:pt x="28790" y="61848"/>
                </a:lnTo>
                <a:lnTo>
                  <a:pt x="31541" y="54988"/>
                </a:lnTo>
                <a:lnTo>
                  <a:pt x="34035" y="43267"/>
                </a:lnTo>
                <a:lnTo>
                  <a:pt x="34886" y="27876"/>
                </a:lnTo>
                <a:lnTo>
                  <a:pt x="34886" y="1752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2240075" y="5045934"/>
            <a:ext cx="69151" cy="81178"/>
          </a:xfrm>
          <a:custGeom>
            <a:avLst/>
            <a:gdLst/>
            <a:ahLst/>
            <a:cxnLst/>
            <a:rect l="l" t="t" r="r" b="b"/>
            <a:pathLst>
              <a:path w="69151" h="81178">
                <a:moveTo>
                  <a:pt x="0" y="40513"/>
                </a:moveTo>
                <a:lnTo>
                  <a:pt x="279" y="47160"/>
                </a:lnTo>
                <a:lnTo>
                  <a:pt x="4515" y="63731"/>
                </a:lnTo>
                <a:lnTo>
                  <a:pt x="12857" y="74174"/>
                </a:lnTo>
                <a:lnTo>
                  <a:pt x="24019" y="79615"/>
                </a:lnTo>
                <a:lnTo>
                  <a:pt x="36715" y="81178"/>
                </a:lnTo>
                <a:lnTo>
                  <a:pt x="45342" y="80553"/>
                </a:lnTo>
                <a:lnTo>
                  <a:pt x="57179" y="76474"/>
                </a:lnTo>
                <a:lnTo>
                  <a:pt x="66865" y="68694"/>
                </a:lnTo>
                <a:lnTo>
                  <a:pt x="54838" y="56959"/>
                </a:lnTo>
                <a:lnTo>
                  <a:pt x="49809" y="61836"/>
                </a:lnTo>
                <a:lnTo>
                  <a:pt x="45542" y="64427"/>
                </a:lnTo>
                <a:lnTo>
                  <a:pt x="25590" y="64427"/>
                </a:lnTo>
                <a:lnTo>
                  <a:pt x="19494" y="57111"/>
                </a:lnTo>
                <a:lnTo>
                  <a:pt x="19494" y="46748"/>
                </a:lnTo>
                <a:lnTo>
                  <a:pt x="69151" y="46748"/>
                </a:lnTo>
                <a:lnTo>
                  <a:pt x="69141" y="37268"/>
                </a:lnTo>
                <a:lnTo>
                  <a:pt x="66625" y="22184"/>
                </a:lnTo>
                <a:lnTo>
                  <a:pt x="59855" y="10402"/>
                </a:lnTo>
                <a:lnTo>
                  <a:pt x="49088" y="2736"/>
                </a:lnTo>
                <a:lnTo>
                  <a:pt x="34582" y="0"/>
                </a:lnTo>
                <a:lnTo>
                  <a:pt x="31768" y="93"/>
                </a:lnTo>
                <a:lnTo>
                  <a:pt x="23456" y="19951"/>
                </a:lnTo>
                <a:lnTo>
                  <a:pt x="27876" y="16446"/>
                </a:lnTo>
                <a:lnTo>
                  <a:pt x="41274" y="16446"/>
                </a:lnTo>
                <a:lnTo>
                  <a:pt x="45694" y="19951"/>
                </a:lnTo>
                <a:lnTo>
                  <a:pt x="47828" y="24663"/>
                </a:lnTo>
                <a:lnTo>
                  <a:pt x="49199" y="27571"/>
                </a:lnTo>
                <a:lnTo>
                  <a:pt x="49504" y="29692"/>
                </a:lnTo>
                <a:lnTo>
                  <a:pt x="49656" y="33197"/>
                </a:lnTo>
                <a:lnTo>
                  <a:pt x="19494" y="33197"/>
                </a:lnTo>
                <a:lnTo>
                  <a:pt x="18777" y="3477"/>
                </a:lnTo>
                <a:lnTo>
                  <a:pt x="8748" y="11523"/>
                </a:lnTo>
                <a:lnTo>
                  <a:pt x="2288" y="23959"/>
                </a:lnTo>
                <a:lnTo>
                  <a:pt x="0" y="40513"/>
                </a:lnTo>
                <a:close/>
              </a:path>
              <a:path w="69151" h="81178">
                <a:moveTo>
                  <a:pt x="19494" y="33197"/>
                </a:moveTo>
                <a:lnTo>
                  <a:pt x="19646" y="29692"/>
                </a:lnTo>
                <a:lnTo>
                  <a:pt x="19951" y="27571"/>
                </a:lnTo>
                <a:lnTo>
                  <a:pt x="21323" y="24663"/>
                </a:lnTo>
                <a:lnTo>
                  <a:pt x="23456" y="19951"/>
                </a:lnTo>
                <a:lnTo>
                  <a:pt x="31768" y="93"/>
                </a:lnTo>
                <a:lnTo>
                  <a:pt x="18777" y="3477"/>
                </a:lnTo>
                <a:lnTo>
                  <a:pt x="19494" y="33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2327554" y="5046835"/>
            <a:ext cx="71132" cy="79362"/>
          </a:xfrm>
          <a:custGeom>
            <a:avLst/>
            <a:gdLst/>
            <a:ahLst/>
            <a:cxnLst/>
            <a:rect l="l" t="t" r="r" b="b"/>
            <a:pathLst>
              <a:path w="71132" h="79362">
                <a:moveTo>
                  <a:pt x="41287" y="37020"/>
                </a:moveTo>
                <a:lnTo>
                  <a:pt x="69303" y="0"/>
                </a:lnTo>
                <a:lnTo>
                  <a:pt x="46151" y="0"/>
                </a:lnTo>
                <a:lnTo>
                  <a:pt x="20104" y="37782"/>
                </a:lnTo>
                <a:lnTo>
                  <a:pt x="47370" y="79362"/>
                </a:lnTo>
                <a:lnTo>
                  <a:pt x="71132" y="79362"/>
                </a:lnTo>
                <a:lnTo>
                  <a:pt x="41287" y="37020"/>
                </a:lnTo>
                <a:close/>
              </a:path>
              <a:path w="71132" h="79362">
                <a:moveTo>
                  <a:pt x="0" y="0"/>
                </a:moveTo>
                <a:lnTo>
                  <a:pt x="0" y="79362"/>
                </a:lnTo>
                <a:lnTo>
                  <a:pt x="19951" y="79362"/>
                </a:lnTo>
                <a:lnTo>
                  <a:pt x="1995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2402536" y="5045924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5"/>
                </a:lnTo>
                <a:lnTo>
                  <a:pt x="26797" y="81025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6"/>
                </a:lnTo>
                <a:lnTo>
                  <a:pt x="39446" y="64274"/>
                </a:lnTo>
                <a:lnTo>
                  <a:pt x="35941" y="64896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63"/>
                </a:lnTo>
                <a:lnTo>
                  <a:pt x="41579" y="16763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20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6"/>
                </a:lnTo>
                <a:lnTo>
                  <a:pt x="22847" y="64896"/>
                </a:lnTo>
                <a:lnTo>
                  <a:pt x="19037" y="61379"/>
                </a:lnTo>
                <a:lnTo>
                  <a:pt x="26797" y="81025"/>
                </a:lnTo>
                <a:lnTo>
                  <a:pt x="35941" y="81025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2487423" y="5016831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23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71" y="61086"/>
                </a:lnTo>
                <a:lnTo>
                  <a:pt x="47371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705" y="33197"/>
                </a:lnTo>
                <a:lnTo>
                  <a:pt x="47523" y="30772"/>
                </a:lnTo>
                <a:lnTo>
                  <a:pt x="28943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76" y="21628"/>
                </a:lnTo>
                <a:lnTo>
                  <a:pt x="34737" y="19162"/>
                </a:lnTo>
                <a:lnTo>
                  <a:pt x="47688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8" y="279"/>
                </a:lnTo>
                <a:lnTo>
                  <a:pt x="32512" y="1448"/>
                </a:lnTo>
                <a:lnTo>
                  <a:pt x="21412" y="4099"/>
                </a:lnTo>
                <a:lnTo>
                  <a:pt x="12636" y="8839"/>
                </a:lnTo>
                <a:lnTo>
                  <a:pt x="5197" y="17551"/>
                </a:lnTo>
                <a:lnTo>
                  <a:pt x="2079" y="27155"/>
                </a:lnTo>
                <a:lnTo>
                  <a:pt x="462" y="41690"/>
                </a:lnTo>
                <a:lnTo>
                  <a:pt x="0" y="63068"/>
                </a:lnTo>
                <a:lnTo>
                  <a:pt x="435" y="75051"/>
                </a:lnTo>
                <a:lnTo>
                  <a:pt x="2434" y="88068"/>
                </a:lnTo>
                <a:lnTo>
                  <a:pt x="6400" y="97942"/>
                </a:lnTo>
                <a:lnTo>
                  <a:pt x="9320" y="101606"/>
                </a:lnTo>
                <a:lnTo>
                  <a:pt x="20114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23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2573061" y="5045933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9001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01"/>
                </a:lnTo>
                <a:close/>
              </a:path>
              <a:path w="66408" h="109359">
                <a:moveTo>
                  <a:pt x="19805" y="39124"/>
                </a:moveTo>
                <a:lnTo>
                  <a:pt x="22257" y="23925"/>
                </a:lnTo>
                <a:lnTo>
                  <a:pt x="33210" y="17818"/>
                </a:lnTo>
                <a:lnTo>
                  <a:pt x="34462" y="17856"/>
                </a:lnTo>
                <a:lnTo>
                  <a:pt x="44564" y="24813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9001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2"/>
                </a:lnTo>
                <a:lnTo>
                  <a:pt x="64081" y="17448"/>
                </a:lnTo>
                <a:lnTo>
                  <a:pt x="58191" y="7150"/>
                </a:lnTo>
                <a:lnTo>
                  <a:pt x="53771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2650944" y="5046835"/>
            <a:ext cx="66103" cy="79362"/>
          </a:xfrm>
          <a:custGeom>
            <a:avLst/>
            <a:gdLst/>
            <a:ahLst/>
            <a:cxnLst/>
            <a:rect l="l" t="t" r="r" b="b"/>
            <a:pathLst>
              <a:path w="66103" h="79362">
                <a:moveTo>
                  <a:pt x="20561" y="19812"/>
                </a:moveTo>
                <a:lnTo>
                  <a:pt x="24523" y="15849"/>
                </a:lnTo>
                <a:lnTo>
                  <a:pt x="46608" y="15849"/>
                </a:lnTo>
                <a:lnTo>
                  <a:pt x="46608" y="35496"/>
                </a:lnTo>
                <a:lnTo>
                  <a:pt x="35648" y="51181"/>
                </a:lnTo>
                <a:lnTo>
                  <a:pt x="46304" y="51181"/>
                </a:lnTo>
                <a:lnTo>
                  <a:pt x="46304" y="79362"/>
                </a:lnTo>
                <a:lnTo>
                  <a:pt x="66103" y="79362"/>
                </a:lnTo>
                <a:lnTo>
                  <a:pt x="66103" y="0"/>
                </a:lnTo>
                <a:lnTo>
                  <a:pt x="27571" y="0"/>
                </a:lnTo>
                <a:lnTo>
                  <a:pt x="20561" y="19812"/>
                </a:lnTo>
                <a:close/>
              </a:path>
              <a:path w="66103" h="79362">
                <a:moveTo>
                  <a:pt x="27571" y="0"/>
                </a:moveTo>
                <a:lnTo>
                  <a:pt x="15085" y="2603"/>
                </a:lnTo>
                <a:lnTo>
                  <a:pt x="4949" y="11391"/>
                </a:lnTo>
                <a:lnTo>
                  <a:pt x="1219" y="24828"/>
                </a:lnTo>
                <a:lnTo>
                  <a:pt x="1253" y="26239"/>
                </a:lnTo>
                <a:lnTo>
                  <a:pt x="5642" y="39165"/>
                </a:lnTo>
                <a:lnTo>
                  <a:pt x="15989" y="46913"/>
                </a:lnTo>
                <a:lnTo>
                  <a:pt x="0" y="79362"/>
                </a:lnTo>
                <a:lnTo>
                  <a:pt x="22542" y="79362"/>
                </a:lnTo>
                <a:lnTo>
                  <a:pt x="35648" y="51181"/>
                </a:lnTo>
                <a:lnTo>
                  <a:pt x="46608" y="35496"/>
                </a:lnTo>
                <a:lnTo>
                  <a:pt x="24523" y="35496"/>
                </a:lnTo>
                <a:lnTo>
                  <a:pt x="20561" y="31534"/>
                </a:lnTo>
                <a:lnTo>
                  <a:pt x="20561" y="19812"/>
                </a:lnTo>
                <a:lnTo>
                  <a:pt x="27571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1960119" y="5200637"/>
            <a:ext cx="41884" cy="108445"/>
          </a:xfrm>
          <a:custGeom>
            <a:avLst/>
            <a:gdLst/>
            <a:ahLst/>
            <a:cxnLst/>
            <a:rect l="l" t="t" r="r" b="b"/>
            <a:pathLst>
              <a:path w="41884" h="108445">
                <a:moveTo>
                  <a:pt x="22085" y="21323"/>
                </a:moveTo>
                <a:lnTo>
                  <a:pt x="22085" y="108445"/>
                </a:lnTo>
                <a:lnTo>
                  <a:pt x="41884" y="108445"/>
                </a:lnTo>
                <a:lnTo>
                  <a:pt x="41884" y="0"/>
                </a:lnTo>
                <a:lnTo>
                  <a:pt x="22085" y="0"/>
                </a:lnTo>
                <a:lnTo>
                  <a:pt x="0" y="19189"/>
                </a:lnTo>
                <a:lnTo>
                  <a:pt x="0" y="40512"/>
                </a:lnTo>
                <a:lnTo>
                  <a:pt x="22085" y="2132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2034487" y="5200634"/>
            <a:ext cx="67640" cy="109359"/>
          </a:xfrm>
          <a:custGeom>
            <a:avLst/>
            <a:gdLst/>
            <a:ahLst/>
            <a:cxnLst/>
            <a:rect l="l" t="t" r="r" b="b"/>
            <a:pathLst>
              <a:path w="67640" h="109359">
                <a:moveTo>
                  <a:pt x="1971" y="63720"/>
                </a:moveTo>
                <a:lnTo>
                  <a:pt x="0" y="75857"/>
                </a:lnTo>
                <a:lnTo>
                  <a:pt x="1669" y="87565"/>
                </a:lnTo>
                <a:lnTo>
                  <a:pt x="8527" y="99474"/>
                </a:lnTo>
                <a:lnTo>
                  <a:pt x="19626" y="106838"/>
                </a:lnTo>
                <a:lnTo>
                  <a:pt x="19799" y="85750"/>
                </a:lnTo>
                <a:lnTo>
                  <a:pt x="19799" y="65646"/>
                </a:lnTo>
                <a:lnTo>
                  <a:pt x="25742" y="59855"/>
                </a:lnTo>
                <a:lnTo>
                  <a:pt x="33820" y="59855"/>
                </a:lnTo>
                <a:lnTo>
                  <a:pt x="31076" y="44767"/>
                </a:lnTo>
                <a:lnTo>
                  <a:pt x="53619" y="0"/>
                </a:lnTo>
                <a:lnTo>
                  <a:pt x="31991" y="0"/>
                </a:lnTo>
                <a:lnTo>
                  <a:pt x="9144" y="46901"/>
                </a:lnTo>
                <a:lnTo>
                  <a:pt x="6816" y="51710"/>
                </a:lnTo>
                <a:lnTo>
                  <a:pt x="1971" y="63720"/>
                </a:lnTo>
                <a:close/>
              </a:path>
              <a:path w="67640" h="109359">
                <a:moveTo>
                  <a:pt x="33820" y="109359"/>
                </a:moveTo>
                <a:lnTo>
                  <a:pt x="44879" y="107840"/>
                </a:lnTo>
                <a:lnTo>
                  <a:pt x="56770" y="101498"/>
                </a:lnTo>
                <a:lnTo>
                  <a:pt x="64734" y="90595"/>
                </a:lnTo>
                <a:lnTo>
                  <a:pt x="67640" y="75539"/>
                </a:lnTo>
                <a:lnTo>
                  <a:pt x="67130" y="69054"/>
                </a:lnTo>
                <a:lnTo>
                  <a:pt x="61592" y="55215"/>
                </a:lnTo>
                <a:lnTo>
                  <a:pt x="51588" y="46462"/>
                </a:lnTo>
                <a:lnTo>
                  <a:pt x="39154" y="43408"/>
                </a:lnTo>
                <a:lnTo>
                  <a:pt x="36563" y="43408"/>
                </a:lnTo>
                <a:lnTo>
                  <a:pt x="33667" y="43713"/>
                </a:lnTo>
                <a:lnTo>
                  <a:pt x="31076" y="44767"/>
                </a:lnTo>
                <a:lnTo>
                  <a:pt x="33820" y="59855"/>
                </a:lnTo>
                <a:lnTo>
                  <a:pt x="42202" y="59855"/>
                </a:lnTo>
                <a:lnTo>
                  <a:pt x="47840" y="66103"/>
                </a:lnTo>
                <a:lnTo>
                  <a:pt x="47840" y="85750"/>
                </a:lnTo>
                <a:lnTo>
                  <a:pt x="41897" y="91541"/>
                </a:lnTo>
                <a:lnTo>
                  <a:pt x="25742" y="91541"/>
                </a:lnTo>
                <a:lnTo>
                  <a:pt x="19799" y="85750"/>
                </a:lnTo>
                <a:lnTo>
                  <a:pt x="19626" y="106838"/>
                </a:lnTo>
                <a:lnTo>
                  <a:pt x="33820" y="10935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2120290" y="5297811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2161738" y="5199724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2244492" y="5199724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2327859" y="5265604"/>
            <a:ext cx="46913" cy="0"/>
          </a:xfrm>
          <a:custGeom>
            <a:avLst/>
            <a:gdLst/>
            <a:ahLst/>
            <a:cxnLst/>
            <a:rect l="l" t="t" r="r" b="b"/>
            <a:pathLst>
              <a:path w="46913">
                <a:moveTo>
                  <a:pt x="0" y="0"/>
                </a:moveTo>
                <a:lnTo>
                  <a:pt x="46913" y="0"/>
                </a:lnTo>
              </a:path>
            </a:pathLst>
          </a:custGeom>
          <a:ln w="19697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2392777" y="5199722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86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398"/>
                </a:lnTo>
                <a:lnTo>
                  <a:pt x="44475" y="39750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56" y="54502"/>
                </a:lnTo>
                <a:lnTo>
                  <a:pt x="63379" y="43791"/>
                </a:lnTo>
                <a:lnTo>
                  <a:pt x="65951" y="31521"/>
                </a:lnTo>
                <a:lnTo>
                  <a:pt x="64885" y="22567"/>
                </a:lnTo>
                <a:lnTo>
                  <a:pt x="58614" y="10425"/>
                </a:lnTo>
                <a:lnTo>
                  <a:pt x="47649" y="2705"/>
                </a:lnTo>
                <a:lnTo>
                  <a:pt x="33058" y="0"/>
                </a:lnTo>
                <a:lnTo>
                  <a:pt x="24091" y="986"/>
                </a:lnTo>
                <a:lnTo>
                  <a:pt x="11592" y="6716"/>
                </a:lnTo>
                <a:lnTo>
                  <a:pt x="3119" y="17117"/>
                </a:lnTo>
                <a:lnTo>
                  <a:pt x="0" y="31686"/>
                </a:lnTo>
                <a:lnTo>
                  <a:pt x="19799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2474922" y="5199724"/>
            <a:ext cx="65963" cy="110274"/>
          </a:xfrm>
          <a:custGeom>
            <a:avLst/>
            <a:gdLst/>
            <a:ahLst/>
            <a:cxnLst/>
            <a:rect l="l" t="t" r="r" b="b"/>
            <a:pathLst>
              <a:path w="65963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74" y="109239"/>
                </a:lnTo>
                <a:lnTo>
                  <a:pt x="54230" y="103487"/>
                </a:lnTo>
                <a:lnTo>
                  <a:pt x="62762" y="92965"/>
                </a:lnTo>
                <a:lnTo>
                  <a:pt x="65963" y="77978"/>
                </a:lnTo>
                <a:lnTo>
                  <a:pt x="65963" y="32296"/>
                </a:lnTo>
                <a:lnTo>
                  <a:pt x="64652" y="22339"/>
                </a:lnTo>
                <a:lnTo>
                  <a:pt x="57903" y="10130"/>
                </a:lnTo>
                <a:lnTo>
                  <a:pt x="46836" y="2583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63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74" y="109239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2559659" y="5297811"/>
            <a:ext cx="22694" cy="0"/>
          </a:xfrm>
          <a:custGeom>
            <a:avLst/>
            <a:gdLst/>
            <a:ahLst/>
            <a:cxnLst/>
            <a:rect l="l" t="t" r="r" b="b"/>
            <a:pathLst>
              <a:path w="22694">
                <a:moveTo>
                  <a:pt x="0" y="0"/>
                </a:moveTo>
                <a:lnTo>
                  <a:pt x="22694" y="0"/>
                </a:lnTo>
              </a:path>
            </a:pathLst>
          </a:custGeom>
          <a:ln w="23812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2601109" y="5199724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2683857" y="5199724"/>
            <a:ext cx="65951" cy="110274"/>
          </a:xfrm>
          <a:custGeom>
            <a:avLst/>
            <a:gdLst/>
            <a:ahLst/>
            <a:cxnLst/>
            <a:rect l="l" t="t" r="r" b="b"/>
            <a:pathLst>
              <a:path w="65951" h="110274">
                <a:moveTo>
                  <a:pt x="19799" y="23444"/>
                </a:moveTo>
                <a:lnTo>
                  <a:pt x="25133" y="17818"/>
                </a:lnTo>
                <a:lnTo>
                  <a:pt x="40970" y="17818"/>
                </a:lnTo>
                <a:lnTo>
                  <a:pt x="46151" y="23444"/>
                </a:lnTo>
                <a:lnTo>
                  <a:pt x="46151" y="86969"/>
                </a:lnTo>
                <a:lnTo>
                  <a:pt x="41965" y="109241"/>
                </a:lnTo>
                <a:lnTo>
                  <a:pt x="54221" y="103491"/>
                </a:lnTo>
                <a:lnTo>
                  <a:pt x="62751" y="92967"/>
                </a:lnTo>
                <a:lnTo>
                  <a:pt x="65951" y="77978"/>
                </a:lnTo>
                <a:lnTo>
                  <a:pt x="65951" y="32296"/>
                </a:lnTo>
                <a:lnTo>
                  <a:pt x="64642" y="22347"/>
                </a:lnTo>
                <a:lnTo>
                  <a:pt x="57899" y="10134"/>
                </a:lnTo>
                <a:lnTo>
                  <a:pt x="46836" y="2584"/>
                </a:lnTo>
                <a:lnTo>
                  <a:pt x="33058" y="0"/>
                </a:lnTo>
                <a:lnTo>
                  <a:pt x="24033" y="1057"/>
                </a:lnTo>
                <a:lnTo>
                  <a:pt x="11770" y="6820"/>
                </a:lnTo>
                <a:lnTo>
                  <a:pt x="3214" y="17333"/>
                </a:lnTo>
                <a:lnTo>
                  <a:pt x="0" y="32296"/>
                </a:lnTo>
                <a:lnTo>
                  <a:pt x="0" y="77978"/>
                </a:lnTo>
                <a:lnTo>
                  <a:pt x="1352" y="88032"/>
                </a:lnTo>
                <a:lnTo>
                  <a:pt x="8168" y="100185"/>
                </a:lnTo>
                <a:lnTo>
                  <a:pt x="19281" y="107701"/>
                </a:lnTo>
                <a:lnTo>
                  <a:pt x="33058" y="110274"/>
                </a:lnTo>
                <a:lnTo>
                  <a:pt x="19799" y="86969"/>
                </a:lnTo>
                <a:lnTo>
                  <a:pt x="19799" y="23444"/>
                </a:lnTo>
                <a:close/>
              </a:path>
              <a:path w="65951" h="110274">
                <a:moveTo>
                  <a:pt x="46151" y="86969"/>
                </a:moveTo>
                <a:lnTo>
                  <a:pt x="40970" y="92456"/>
                </a:lnTo>
                <a:lnTo>
                  <a:pt x="25133" y="92456"/>
                </a:lnTo>
                <a:lnTo>
                  <a:pt x="19799" y="86969"/>
                </a:lnTo>
                <a:lnTo>
                  <a:pt x="33058" y="110274"/>
                </a:lnTo>
                <a:lnTo>
                  <a:pt x="41965" y="109241"/>
                </a:lnTo>
                <a:lnTo>
                  <a:pt x="46151" y="8696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2805775" y="5186314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0" y="28638"/>
                </a:moveTo>
                <a:lnTo>
                  <a:pt x="0" y="108610"/>
                </a:lnTo>
                <a:lnTo>
                  <a:pt x="304" y="115303"/>
                </a:lnTo>
                <a:lnTo>
                  <a:pt x="3962" y="121386"/>
                </a:lnTo>
                <a:lnTo>
                  <a:pt x="7315" y="127330"/>
                </a:lnTo>
                <a:lnTo>
                  <a:pt x="12026" y="131914"/>
                </a:lnTo>
                <a:lnTo>
                  <a:pt x="17360" y="137083"/>
                </a:lnTo>
                <a:lnTo>
                  <a:pt x="30772" y="123685"/>
                </a:lnTo>
                <a:lnTo>
                  <a:pt x="27114" y="120027"/>
                </a:lnTo>
                <a:lnTo>
                  <a:pt x="24828" y="118046"/>
                </a:lnTo>
                <a:lnTo>
                  <a:pt x="22237" y="113626"/>
                </a:lnTo>
                <a:lnTo>
                  <a:pt x="20713" y="110743"/>
                </a:lnTo>
                <a:lnTo>
                  <a:pt x="19951" y="106616"/>
                </a:lnTo>
                <a:lnTo>
                  <a:pt x="19951" y="30467"/>
                </a:lnTo>
                <a:lnTo>
                  <a:pt x="20713" y="26352"/>
                </a:lnTo>
                <a:lnTo>
                  <a:pt x="22237" y="23456"/>
                </a:lnTo>
                <a:lnTo>
                  <a:pt x="24828" y="19037"/>
                </a:lnTo>
                <a:lnTo>
                  <a:pt x="27114" y="17068"/>
                </a:lnTo>
                <a:lnTo>
                  <a:pt x="30772" y="13398"/>
                </a:lnTo>
                <a:lnTo>
                  <a:pt x="17360" y="0"/>
                </a:lnTo>
                <a:lnTo>
                  <a:pt x="12026" y="5181"/>
                </a:lnTo>
                <a:lnTo>
                  <a:pt x="7315" y="9740"/>
                </a:lnTo>
                <a:lnTo>
                  <a:pt x="3962" y="15684"/>
                </a:lnTo>
                <a:lnTo>
                  <a:pt x="457" y="21628"/>
                </a:lnTo>
                <a:lnTo>
                  <a:pt x="0" y="2863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2846931" y="5200639"/>
            <a:ext cx="100990" cy="132499"/>
          </a:xfrm>
          <a:custGeom>
            <a:avLst/>
            <a:gdLst/>
            <a:ahLst/>
            <a:cxnLst/>
            <a:rect l="l" t="t" r="r" b="b"/>
            <a:pathLst>
              <a:path w="100990" h="132499">
                <a:moveTo>
                  <a:pt x="18676" y="68872"/>
                </a:moveTo>
                <a:lnTo>
                  <a:pt x="15026" y="80146"/>
                </a:lnTo>
                <a:lnTo>
                  <a:pt x="10210" y="89547"/>
                </a:lnTo>
                <a:lnTo>
                  <a:pt x="0" y="89547"/>
                </a:lnTo>
                <a:lnTo>
                  <a:pt x="0" y="132499"/>
                </a:lnTo>
                <a:lnTo>
                  <a:pt x="20408" y="132499"/>
                </a:lnTo>
                <a:lnTo>
                  <a:pt x="20408" y="108445"/>
                </a:lnTo>
                <a:lnTo>
                  <a:pt x="80568" y="108445"/>
                </a:lnTo>
                <a:lnTo>
                  <a:pt x="80568" y="132499"/>
                </a:lnTo>
                <a:lnTo>
                  <a:pt x="100990" y="132499"/>
                </a:lnTo>
                <a:lnTo>
                  <a:pt x="100990" y="89547"/>
                </a:lnTo>
                <a:lnTo>
                  <a:pt x="88493" y="89547"/>
                </a:lnTo>
                <a:lnTo>
                  <a:pt x="88493" y="0"/>
                </a:lnTo>
                <a:lnTo>
                  <a:pt x="67322" y="18884"/>
                </a:lnTo>
                <a:lnTo>
                  <a:pt x="67322" y="89547"/>
                </a:lnTo>
                <a:lnTo>
                  <a:pt x="33820" y="89547"/>
                </a:lnTo>
                <a:lnTo>
                  <a:pt x="23152" y="0"/>
                </a:lnTo>
                <a:lnTo>
                  <a:pt x="23152" y="27711"/>
                </a:lnTo>
                <a:lnTo>
                  <a:pt x="22687" y="42111"/>
                </a:lnTo>
                <a:lnTo>
                  <a:pt x="21213" y="56077"/>
                </a:lnTo>
                <a:lnTo>
                  <a:pt x="18676" y="68872"/>
                </a:lnTo>
                <a:close/>
              </a:path>
              <a:path w="100990" h="132499">
                <a:moveTo>
                  <a:pt x="43408" y="18884"/>
                </a:moveTo>
                <a:lnTo>
                  <a:pt x="67322" y="18884"/>
                </a:lnTo>
                <a:lnTo>
                  <a:pt x="88493" y="0"/>
                </a:lnTo>
                <a:lnTo>
                  <a:pt x="23152" y="0"/>
                </a:lnTo>
                <a:lnTo>
                  <a:pt x="33820" y="89547"/>
                </a:lnTo>
                <a:lnTo>
                  <a:pt x="35700" y="85408"/>
                </a:lnTo>
                <a:lnTo>
                  <a:pt x="39411" y="74194"/>
                </a:lnTo>
                <a:lnTo>
                  <a:pt x="41782" y="61969"/>
                </a:lnTo>
                <a:lnTo>
                  <a:pt x="43039" y="48753"/>
                </a:lnTo>
                <a:lnTo>
                  <a:pt x="43408" y="34569"/>
                </a:lnTo>
                <a:lnTo>
                  <a:pt x="43408" y="1888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2959249" y="5228810"/>
            <a:ext cx="37465" cy="81191"/>
          </a:xfrm>
          <a:custGeom>
            <a:avLst/>
            <a:gdLst/>
            <a:ahLst/>
            <a:cxnLst/>
            <a:rect l="l" t="t" r="r" b="b"/>
            <a:pathLst>
              <a:path w="37464" h="81191">
                <a:moveTo>
                  <a:pt x="33502" y="63373"/>
                </a:moveTo>
                <a:lnTo>
                  <a:pt x="29692" y="63373"/>
                </a:lnTo>
                <a:lnTo>
                  <a:pt x="26657" y="62153"/>
                </a:lnTo>
                <a:lnTo>
                  <a:pt x="24371" y="59855"/>
                </a:lnTo>
                <a:lnTo>
                  <a:pt x="20256" y="55905"/>
                </a:lnTo>
                <a:lnTo>
                  <a:pt x="19189" y="78456"/>
                </a:lnTo>
                <a:lnTo>
                  <a:pt x="33502" y="81191"/>
                </a:lnTo>
                <a:lnTo>
                  <a:pt x="34986" y="81166"/>
                </a:lnTo>
                <a:lnTo>
                  <a:pt x="37465" y="63373"/>
                </a:lnTo>
                <a:lnTo>
                  <a:pt x="33502" y="63373"/>
                </a:lnTo>
                <a:close/>
              </a:path>
              <a:path w="37464" h="81191">
                <a:moveTo>
                  <a:pt x="19799" y="32448"/>
                </a:moveTo>
                <a:lnTo>
                  <a:pt x="20256" y="25285"/>
                </a:lnTo>
                <a:lnTo>
                  <a:pt x="24371" y="21323"/>
                </a:lnTo>
                <a:lnTo>
                  <a:pt x="26657" y="19037"/>
                </a:lnTo>
                <a:lnTo>
                  <a:pt x="29692" y="17830"/>
                </a:lnTo>
                <a:lnTo>
                  <a:pt x="37465" y="17830"/>
                </a:lnTo>
                <a:lnTo>
                  <a:pt x="40513" y="19037"/>
                </a:lnTo>
                <a:lnTo>
                  <a:pt x="42799" y="21323"/>
                </a:lnTo>
                <a:lnTo>
                  <a:pt x="46913" y="25285"/>
                </a:lnTo>
                <a:lnTo>
                  <a:pt x="47371" y="32448"/>
                </a:lnTo>
                <a:lnTo>
                  <a:pt x="47371" y="48742"/>
                </a:lnTo>
                <a:lnTo>
                  <a:pt x="46913" y="55905"/>
                </a:lnTo>
                <a:lnTo>
                  <a:pt x="42799" y="59855"/>
                </a:lnTo>
                <a:lnTo>
                  <a:pt x="40513" y="62153"/>
                </a:lnTo>
                <a:lnTo>
                  <a:pt x="37465" y="63373"/>
                </a:lnTo>
                <a:lnTo>
                  <a:pt x="34986" y="81166"/>
                </a:lnTo>
                <a:lnTo>
                  <a:pt x="48872" y="78024"/>
                </a:lnTo>
                <a:lnTo>
                  <a:pt x="58178" y="71437"/>
                </a:lnTo>
                <a:lnTo>
                  <a:pt x="62093" y="66455"/>
                </a:lnTo>
                <a:lnTo>
                  <a:pt x="66144" y="55261"/>
                </a:lnTo>
                <a:lnTo>
                  <a:pt x="67170" y="40525"/>
                </a:lnTo>
                <a:lnTo>
                  <a:pt x="66902" y="32271"/>
                </a:lnTo>
                <a:lnTo>
                  <a:pt x="64397" y="19638"/>
                </a:lnTo>
                <a:lnTo>
                  <a:pt x="58178" y="9753"/>
                </a:lnTo>
                <a:lnTo>
                  <a:pt x="47828" y="2653"/>
                </a:lnTo>
                <a:lnTo>
                  <a:pt x="33502" y="0"/>
                </a:lnTo>
                <a:lnTo>
                  <a:pt x="32197" y="19"/>
                </a:lnTo>
                <a:lnTo>
                  <a:pt x="18279" y="3138"/>
                </a:lnTo>
                <a:lnTo>
                  <a:pt x="8978" y="9753"/>
                </a:lnTo>
                <a:lnTo>
                  <a:pt x="5177" y="14689"/>
                </a:lnTo>
                <a:lnTo>
                  <a:pt x="1074" y="25817"/>
                </a:lnTo>
                <a:lnTo>
                  <a:pt x="0" y="40525"/>
                </a:lnTo>
                <a:lnTo>
                  <a:pt x="275" y="48909"/>
                </a:lnTo>
                <a:lnTo>
                  <a:pt x="2780" y="61545"/>
                </a:lnTo>
                <a:lnTo>
                  <a:pt x="8978" y="71437"/>
                </a:lnTo>
                <a:lnTo>
                  <a:pt x="19189" y="78456"/>
                </a:lnTo>
                <a:lnTo>
                  <a:pt x="20256" y="55905"/>
                </a:lnTo>
                <a:lnTo>
                  <a:pt x="19799" y="48742"/>
                </a:lnTo>
                <a:lnTo>
                  <a:pt x="19799" y="324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3043222" y="5199715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23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71" y="61086"/>
                </a:lnTo>
                <a:lnTo>
                  <a:pt x="47371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705" y="33197"/>
                </a:lnTo>
                <a:lnTo>
                  <a:pt x="47523" y="30772"/>
                </a:lnTo>
                <a:lnTo>
                  <a:pt x="28943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76" y="21628"/>
                </a:lnTo>
                <a:lnTo>
                  <a:pt x="34737" y="19162"/>
                </a:lnTo>
                <a:lnTo>
                  <a:pt x="47688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8" y="279"/>
                </a:lnTo>
                <a:lnTo>
                  <a:pt x="32512" y="1448"/>
                </a:lnTo>
                <a:lnTo>
                  <a:pt x="21412" y="4099"/>
                </a:lnTo>
                <a:lnTo>
                  <a:pt x="12636" y="8839"/>
                </a:lnTo>
                <a:lnTo>
                  <a:pt x="5197" y="17551"/>
                </a:lnTo>
                <a:lnTo>
                  <a:pt x="2079" y="27155"/>
                </a:lnTo>
                <a:lnTo>
                  <a:pt x="462" y="41690"/>
                </a:lnTo>
                <a:lnTo>
                  <a:pt x="0" y="63068"/>
                </a:lnTo>
                <a:lnTo>
                  <a:pt x="435" y="75051"/>
                </a:lnTo>
                <a:lnTo>
                  <a:pt x="2434" y="88068"/>
                </a:lnTo>
                <a:lnTo>
                  <a:pt x="6400" y="97942"/>
                </a:lnTo>
                <a:lnTo>
                  <a:pt x="9320" y="101606"/>
                </a:lnTo>
                <a:lnTo>
                  <a:pt x="20114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23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3128859" y="5228818"/>
            <a:ext cx="66408" cy="109359"/>
          </a:xfrm>
          <a:custGeom>
            <a:avLst/>
            <a:gdLst/>
            <a:ahLst/>
            <a:cxnLst/>
            <a:rect l="l" t="t" r="r" b="b"/>
            <a:pathLst>
              <a:path w="66408" h="109359">
                <a:moveTo>
                  <a:pt x="19189" y="901"/>
                </a:moveTo>
                <a:lnTo>
                  <a:pt x="0" y="901"/>
                </a:lnTo>
                <a:lnTo>
                  <a:pt x="0" y="109359"/>
                </a:lnTo>
                <a:lnTo>
                  <a:pt x="19799" y="109359"/>
                </a:lnTo>
                <a:lnTo>
                  <a:pt x="19799" y="73253"/>
                </a:lnTo>
                <a:lnTo>
                  <a:pt x="24828" y="79044"/>
                </a:lnTo>
                <a:lnTo>
                  <a:pt x="30924" y="81178"/>
                </a:lnTo>
                <a:lnTo>
                  <a:pt x="39001" y="81178"/>
                </a:lnTo>
                <a:lnTo>
                  <a:pt x="33210" y="63360"/>
                </a:lnTo>
                <a:lnTo>
                  <a:pt x="31791" y="63309"/>
                </a:lnTo>
                <a:lnTo>
                  <a:pt x="21823" y="56215"/>
                </a:lnTo>
                <a:lnTo>
                  <a:pt x="19799" y="40512"/>
                </a:lnTo>
                <a:lnTo>
                  <a:pt x="19189" y="8369"/>
                </a:lnTo>
                <a:lnTo>
                  <a:pt x="19189" y="901"/>
                </a:lnTo>
                <a:close/>
              </a:path>
              <a:path w="66408" h="109359">
                <a:moveTo>
                  <a:pt x="19805" y="39124"/>
                </a:moveTo>
                <a:lnTo>
                  <a:pt x="22257" y="23925"/>
                </a:lnTo>
                <a:lnTo>
                  <a:pt x="33210" y="17818"/>
                </a:lnTo>
                <a:lnTo>
                  <a:pt x="34462" y="17856"/>
                </a:lnTo>
                <a:lnTo>
                  <a:pt x="44564" y="24813"/>
                </a:lnTo>
                <a:lnTo>
                  <a:pt x="46609" y="40512"/>
                </a:lnTo>
                <a:lnTo>
                  <a:pt x="46600" y="42072"/>
                </a:lnTo>
                <a:lnTo>
                  <a:pt x="44130" y="57230"/>
                </a:lnTo>
                <a:lnTo>
                  <a:pt x="33210" y="63360"/>
                </a:lnTo>
                <a:lnTo>
                  <a:pt x="39001" y="81178"/>
                </a:lnTo>
                <a:lnTo>
                  <a:pt x="46761" y="81178"/>
                </a:lnTo>
                <a:lnTo>
                  <a:pt x="53771" y="78587"/>
                </a:lnTo>
                <a:lnTo>
                  <a:pt x="58191" y="74015"/>
                </a:lnTo>
                <a:lnTo>
                  <a:pt x="62866" y="66957"/>
                </a:lnTo>
                <a:lnTo>
                  <a:pt x="65841" y="54636"/>
                </a:lnTo>
                <a:lnTo>
                  <a:pt x="66408" y="40512"/>
                </a:lnTo>
                <a:lnTo>
                  <a:pt x="66170" y="30392"/>
                </a:lnTo>
                <a:lnTo>
                  <a:pt x="64081" y="17448"/>
                </a:lnTo>
                <a:lnTo>
                  <a:pt x="58191" y="7150"/>
                </a:lnTo>
                <a:lnTo>
                  <a:pt x="53771" y="2590"/>
                </a:lnTo>
                <a:lnTo>
                  <a:pt x="46761" y="0"/>
                </a:lnTo>
                <a:lnTo>
                  <a:pt x="30467" y="0"/>
                </a:lnTo>
                <a:lnTo>
                  <a:pt x="24676" y="2273"/>
                </a:lnTo>
                <a:lnTo>
                  <a:pt x="19189" y="8369"/>
                </a:lnTo>
                <a:lnTo>
                  <a:pt x="19799" y="40512"/>
                </a:lnTo>
                <a:lnTo>
                  <a:pt x="19805" y="391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3210862" y="5228810"/>
            <a:ext cx="37465" cy="81191"/>
          </a:xfrm>
          <a:custGeom>
            <a:avLst/>
            <a:gdLst/>
            <a:ahLst/>
            <a:cxnLst/>
            <a:rect l="l" t="t" r="r" b="b"/>
            <a:pathLst>
              <a:path w="37464" h="81191">
                <a:moveTo>
                  <a:pt x="33502" y="63373"/>
                </a:moveTo>
                <a:lnTo>
                  <a:pt x="29692" y="63373"/>
                </a:lnTo>
                <a:lnTo>
                  <a:pt x="26657" y="62153"/>
                </a:lnTo>
                <a:lnTo>
                  <a:pt x="24371" y="59855"/>
                </a:lnTo>
                <a:lnTo>
                  <a:pt x="20256" y="55905"/>
                </a:lnTo>
                <a:lnTo>
                  <a:pt x="19189" y="78456"/>
                </a:lnTo>
                <a:lnTo>
                  <a:pt x="33502" y="81191"/>
                </a:lnTo>
                <a:lnTo>
                  <a:pt x="34986" y="81166"/>
                </a:lnTo>
                <a:lnTo>
                  <a:pt x="37465" y="63373"/>
                </a:lnTo>
                <a:lnTo>
                  <a:pt x="33502" y="63373"/>
                </a:lnTo>
                <a:close/>
              </a:path>
              <a:path w="37464" h="81191">
                <a:moveTo>
                  <a:pt x="19799" y="32448"/>
                </a:moveTo>
                <a:lnTo>
                  <a:pt x="20256" y="25285"/>
                </a:lnTo>
                <a:lnTo>
                  <a:pt x="24371" y="21323"/>
                </a:lnTo>
                <a:lnTo>
                  <a:pt x="26657" y="19037"/>
                </a:lnTo>
                <a:lnTo>
                  <a:pt x="29692" y="17830"/>
                </a:lnTo>
                <a:lnTo>
                  <a:pt x="37465" y="17830"/>
                </a:lnTo>
                <a:lnTo>
                  <a:pt x="40513" y="19037"/>
                </a:lnTo>
                <a:lnTo>
                  <a:pt x="42799" y="21323"/>
                </a:lnTo>
                <a:lnTo>
                  <a:pt x="46913" y="25285"/>
                </a:lnTo>
                <a:lnTo>
                  <a:pt x="47371" y="32448"/>
                </a:lnTo>
                <a:lnTo>
                  <a:pt x="47371" y="48742"/>
                </a:lnTo>
                <a:lnTo>
                  <a:pt x="46913" y="55905"/>
                </a:lnTo>
                <a:lnTo>
                  <a:pt x="42799" y="59855"/>
                </a:lnTo>
                <a:lnTo>
                  <a:pt x="40513" y="62153"/>
                </a:lnTo>
                <a:lnTo>
                  <a:pt x="37465" y="63373"/>
                </a:lnTo>
                <a:lnTo>
                  <a:pt x="34986" y="81166"/>
                </a:lnTo>
                <a:lnTo>
                  <a:pt x="48872" y="78024"/>
                </a:lnTo>
                <a:lnTo>
                  <a:pt x="58178" y="71437"/>
                </a:lnTo>
                <a:lnTo>
                  <a:pt x="62093" y="66455"/>
                </a:lnTo>
                <a:lnTo>
                  <a:pt x="66144" y="55261"/>
                </a:lnTo>
                <a:lnTo>
                  <a:pt x="67170" y="40525"/>
                </a:lnTo>
                <a:lnTo>
                  <a:pt x="66902" y="32271"/>
                </a:lnTo>
                <a:lnTo>
                  <a:pt x="64397" y="19638"/>
                </a:lnTo>
                <a:lnTo>
                  <a:pt x="58178" y="9753"/>
                </a:lnTo>
                <a:lnTo>
                  <a:pt x="47828" y="2653"/>
                </a:lnTo>
                <a:lnTo>
                  <a:pt x="33502" y="0"/>
                </a:lnTo>
                <a:lnTo>
                  <a:pt x="32197" y="19"/>
                </a:lnTo>
                <a:lnTo>
                  <a:pt x="18279" y="3138"/>
                </a:lnTo>
                <a:lnTo>
                  <a:pt x="8978" y="9753"/>
                </a:lnTo>
                <a:lnTo>
                  <a:pt x="5177" y="14689"/>
                </a:lnTo>
                <a:lnTo>
                  <a:pt x="1074" y="25817"/>
                </a:lnTo>
                <a:lnTo>
                  <a:pt x="0" y="40525"/>
                </a:lnTo>
                <a:lnTo>
                  <a:pt x="275" y="48909"/>
                </a:lnTo>
                <a:lnTo>
                  <a:pt x="2780" y="61545"/>
                </a:lnTo>
                <a:lnTo>
                  <a:pt x="8978" y="71437"/>
                </a:lnTo>
                <a:lnTo>
                  <a:pt x="19189" y="78456"/>
                </a:lnTo>
                <a:lnTo>
                  <a:pt x="20256" y="55905"/>
                </a:lnTo>
                <a:lnTo>
                  <a:pt x="19799" y="48742"/>
                </a:lnTo>
                <a:lnTo>
                  <a:pt x="19799" y="324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3284923" y="5229720"/>
            <a:ext cx="73723" cy="79362"/>
          </a:xfrm>
          <a:custGeom>
            <a:avLst/>
            <a:gdLst/>
            <a:ahLst/>
            <a:cxnLst/>
            <a:rect l="l" t="t" r="r" b="b"/>
            <a:pathLst>
              <a:path w="73723" h="79362">
                <a:moveTo>
                  <a:pt x="0" y="61849"/>
                </a:moveTo>
                <a:lnTo>
                  <a:pt x="0" y="79362"/>
                </a:lnTo>
                <a:lnTo>
                  <a:pt x="9448" y="79362"/>
                </a:lnTo>
                <a:lnTo>
                  <a:pt x="19653" y="77691"/>
                </a:lnTo>
                <a:lnTo>
                  <a:pt x="27953" y="71090"/>
                </a:lnTo>
                <a:lnTo>
                  <a:pt x="33112" y="57922"/>
                </a:lnTo>
                <a:lnTo>
                  <a:pt x="34886" y="36563"/>
                </a:lnTo>
                <a:lnTo>
                  <a:pt x="34886" y="17526"/>
                </a:lnTo>
                <a:lnTo>
                  <a:pt x="53924" y="17526"/>
                </a:lnTo>
                <a:lnTo>
                  <a:pt x="53924" y="79362"/>
                </a:lnTo>
                <a:lnTo>
                  <a:pt x="73723" y="79362"/>
                </a:lnTo>
                <a:lnTo>
                  <a:pt x="73723" y="0"/>
                </a:lnTo>
                <a:lnTo>
                  <a:pt x="15697" y="0"/>
                </a:lnTo>
                <a:lnTo>
                  <a:pt x="15697" y="32143"/>
                </a:lnTo>
                <a:lnTo>
                  <a:pt x="14820" y="47214"/>
                </a:lnTo>
                <a:lnTo>
                  <a:pt x="9841" y="59737"/>
                </a:lnTo>
                <a:lnTo>
                  <a:pt x="2438" y="61849"/>
                </a:lnTo>
                <a:lnTo>
                  <a:pt x="0" y="6184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3380779" y="5228810"/>
            <a:ext cx="99009" cy="81191"/>
          </a:xfrm>
          <a:custGeom>
            <a:avLst/>
            <a:gdLst/>
            <a:ahLst/>
            <a:cxnLst/>
            <a:rect l="l" t="t" r="r" b="b"/>
            <a:pathLst>
              <a:path w="99009" h="81191">
                <a:moveTo>
                  <a:pt x="65354" y="63373"/>
                </a:moveTo>
                <a:lnTo>
                  <a:pt x="61544" y="63373"/>
                </a:lnTo>
                <a:lnTo>
                  <a:pt x="58496" y="62153"/>
                </a:lnTo>
                <a:lnTo>
                  <a:pt x="56210" y="59855"/>
                </a:lnTo>
                <a:lnTo>
                  <a:pt x="52095" y="55905"/>
                </a:lnTo>
                <a:lnTo>
                  <a:pt x="51035" y="78458"/>
                </a:lnTo>
                <a:lnTo>
                  <a:pt x="65354" y="81191"/>
                </a:lnTo>
                <a:lnTo>
                  <a:pt x="66821" y="81166"/>
                </a:lnTo>
                <a:lnTo>
                  <a:pt x="80708" y="78026"/>
                </a:lnTo>
                <a:lnTo>
                  <a:pt x="90017" y="71437"/>
                </a:lnTo>
                <a:lnTo>
                  <a:pt x="93932" y="66455"/>
                </a:lnTo>
                <a:lnTo>
                  <a:pt x="97983" y="55261"/>
                </a:lnTo>
                <a:lnTo>
                  <a:pt x="99009" y="40525"/>
                </a:lnTo>
                <a:lnTo>
                  <a:pt x="98741" y="32271"/>
                </a:lnTo>
                <a:lnTo>
                  <a:pt x="96236" y="19638"/>
                </a:lnTo>
                <a:lnTo>
                  <a:pt x="90017" y="9753"/>
                </a:lnTo>
                <a:lnTo>
                  <a:pt x="79674" y="2655"/>
                </a:lnTo>
                <a:lnTo>
                  <a:pt x="65354" y="0"/>
                </a:lnTo>
                <a:lnTo>
                  <a:pt x="64032" y="19"/>
                </a:lnTo>
                <a:lnTo>
                  <a:pt x="50114" y="3140"/>
                </a:lnTo>
                <a:lnTo>
                  <a:pt x="52095" y="25285"/>
                </a:lnTo>
                <a:lnTo>
                  <a:pt x="56210" y="21323"/>
                </a:lnTo>
                <a:lnTo>
                  <a:pt x="58496" y="19037"/>
                </a:lnTo>
                <a:lnTo>
                  <a:pt x="61544" y="17830"/>
                </a:lnTo>
                <a:lnTo>
                  <a:pt x="69303" y="17830"/>
                </a:lnTo>
                <a:lnTo>
                  <a:pt x="72351" y="19037"/>
                </a:lnTo>
                <a:lnTo>
                  <a:pt x="74637" y="21323"/>
                </a:lnTo>
                <a:lnTo>
                  <a:pt x="78752" y="25285"/>
                </a:lnTo>
                <a:lnTo>
                  <a:pt x="79209" y="32448"/>
                </a:lnTo>
                <a:lnTo>
                  <a:pt x="79209" y="48742"/>
                </a:lnTo>
                <a:lnTo>
                  <a:pt x="78752" y="55905"/>
                </a:lnTo>
                <a:lnTo>
                  <a:pt x="74637" y="59855"/>
                </a:lnTo>
                <a:lnTo>
                  <a:pt x="72351" y="62153"/>
                </a:lnTo>
                <a:lnTo>
                  <a:pt x="69303" y="63373"/>
                </a:lnTo>
                <a:lnTo>
                  <a:pt x="65354" y="63373"/>
                </a:lnTo>
                <a:close/>
              </a:path>
              <a:path w="99009" h="81191">
                <a:moveTo>
                  <a:pt x="0" y="914"/>
                </a:moveTo>
                <a:lnTo>
                  <a:pt x="0" y="80276"/>
                </a:lnTo>
                <a:lnTo>
                  <a:pt x="19951" y="80276"/>
                </a:lnTo>
                <a:lnTo>
                  <a:pt x="19951" y="48133"/>
                </a:lnTo>
                <a:lnTo>
                  <a:pt x="31991" y="48133"/>
                </a:lnTo>
                <a:lnTo>
                  <a:pt x="32753" y="58178"/>
                </a:lnTo>
                <a:lnTo>
                  <a:pt x="35039" y="65341"/>
                </a:lnTo>
                <a:lnTo>
                  <a:pt x="40817" y="71437"/>
                </a:lnTo>
                <a:lnTo>
                  <a:pt x="51035" y="78458"/>
                </a:lnTo>
                <a:lnTo>
                  <a:pt x="52095" y="55905"/>
                </a:lnTo>
                <a:lnTo>
                  <a:pt x="51638" y="48742"/>
                </a:lnTo>
                <a:lnTo>
                  <a:pt x="51638" y="32448"/>
                </a:lnTo>
                <a:lnTo>
                  <a:pt x="52095" y="25285"/>
                </a:lnTo>
                <a:lnTo>
                  <a:pt x="50114" y="3140"/>
                </a:lnTo>
                <a:lnTo>
                  <a:pt x="40817" y="9753"/>
                </a:lnTo>
                <a:lnTo>
                  <a:pt x="35344" y="15697"/>
                </a:lnTo>
                <a:lnTo>
                  <a:pt x="32905" y="22237"/>
                </a:lnTo>
                <a:lnTo>
                  <a:pt x="32143" y="31381"/>
                </a:lnTo>
                <a:lnTo>
                  <a:pt x="19951" y="31381"/>
                </a:lnTo>
                <a:lnTo>
                  <a:pt x="19951" y="914"/>
                </a:lnTo>
                <a:lnTo>
                  <a:pt x="0" y="91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3496763" y="5199715"/>
            <a:ext cx="45847" cy="110286"/>
          </a:xfrm>
          <a:custGeom>
            <a:avLst/>
            <a:gdLst/>
            <a:ahLst/>
            <a:cxnLst/>
            <a:rect l="l" t="t" r="r" b="b"/>
            <a:pathLst>
              <a:path w="45847" h="110286">
                <a:moveTo>
                  <a:pt x="43408" y="110286"/>
                </a:moveTo>
                <a:lnTo>
                  <a:pt x="45847" y="85305"/>
                </a:lnTo>
                <a:lnTo>
                  <a:pt x="43256" y="88493"/>
                </a:lnTo>
                <a:lnTo>
                  <a:pt x="40817" y="91401"/>
                </a:lnTo>
                <a:lnTo>
                  <a:pt x="37465" y="92468"/>
                </a:lnTo>
                <a:lnTo>
                  <a:pt x="29845" y="92468"/>
                </a:lnTo>
                <a:lnTo>
                  <a:pt x="26504" y="91401"/>
                </a:lnTo>
                <a:lnTo>
                  <a:pt x="33972" y="110286"/>
                </a:lnTo>
                <a:lnTo>
                  <a:pt x="43408" y="110286"/>
                </a:lnTo>
                <a:close/>
              </a:path>
              <a:path w="45847" h="110286">
                <a:moveTo>
                  <a:pt x="19799" y="60934"/>
                </a:moveTo>
                <a:lnTo>
                  <a:pt x="21323" y="54838"/>
                </a:lnTo>
                <a:lnTo>
                  <a:pt x="23761" y="51638"/>
                </a:lnTo>
                <a:lnTo>
                  <a:pt x="26200" y="48590"/>
                </a:lnTo>
                <a:lnTo>
                  <a:pt x="29705" y="47523"/>
                </a:lnTo>
                <a:lnTo>
                  <a:pt x="37617" y="47523"/>
                </a:lnTo>
                <a:lnTo>
                  <a:pt x="41122" y="48742"/>
                </a:lnTo>
                <a:lnTo>
                  <a:pt x="43408" y="51790"/>
                </a:lnTo>
                <a:lnTo>
                  <a:pt x="45999" y="54990"/>
                </a:lnTo>
                <a:lnTo>
                  <a:pt x="47371" y="61086"/>
                </a:lnTo>
                <a:lnTo>
                  <a:pt x="47371" y="79057"/>
                </a:lnTo>
                <a:lnTo>
                  <a:pt x="45847" y="85305"/>
                </a:lnTo>
                <a:lnTo>
                  <a:pt x="43408" y="110286"/>
                </a:lnTo>
                <a:lnTo>
                  <a:pt x="51777" y="107086"/>
                </a:lnTo>
                <a:lnTo>
                  <a:pt x="57416" y="101142"/>
                </a:lnTo>
                <a:lnTo>
                  <a:pt x="61642" y="95696"/>
                </a:lnTo>
                <a:lnTo>
                  <a:pt x="65847" y="84668"/>
                </a:lnTo>
                <a:lnTo>
                  <a:pt x="67170" y="69303"/>
                </a:lnTo>
                <a:lnTo>
                  <a:pt x="66605" y="59654"/>
                </a:lnTo>
                <a:lnTo>
                  <a:pt x="63402" y="46713"/>
                </a:lnTo>
                <a:lnTo>
                  <a:pt x="57111" y="37172"/>
                </a:lnTo>
                <a:lnTo>
                  <a:pt x="52705" y="33197"/>
                </a:lnTo>
                <a:lnTo>
                  <a:pt x="47523" y="30772"/>
                </a:lnTo>
                <a:lnTo>
                  <a:pt x="28943" y="30772"/>
                </a:lnTo>
                <a:lnTo>
                  <a:pt x="20866" y="34734"/>
                </a:lnTo>
                <a:lnTo>
                  <a:pt x="17818" y="39916"/>
                </a:lnTo>
                <a:lnTo>
                  <a:pt x="17818" y="30314"/>
                </a:lnTo>
                <a:lnTo>
                  <a:pt x="20561" y="25438"/>
                </a:lnTo>
                <a:lnTo>
                  <a:pt x="27876" y="21628"/>
                </a:lnTo>
                <a:lnTo>
                  <a:pt x="34737" y="19162"/>
                </a:lnTo>
                <a:lnTo>
                  <a:pt x="47688" y="17615"/>
                </a:lnTo>
                <a:lnTo>
                  <a:pt x="60312" y="17068"/>
                </a:lnTo>
                <a:lnTo>
                  <a:pt x="60312" y="0"/>
                </a:lnTo>
                <a:lnTo>
                  <a:pt x="46448" y="279"/>
                </a:lnTo>
                <a:lnTo>
                  <a:pt x="32512" y="1448"/>
                </a:lnTo>
                <a:lnTo>
                  <a:pt x="21412" y="4099"/>
                </a:lnTo>
                <a:lnTo>
                  <a:pt x="12636" y="8839"/>
                </a:lnTo>
                <a:lnTo>
                  <a:pt x="5197" y="17551"/>
                </a:lnTo>
                <a:lnTo>
                  <a:pt x="2079" y="27155"/>
                </a:lnTo>
                <a:lnTo>
                  <a:pt x="462" y="41690"/>
                </a:lnTo>
                <a:lnTo>
                  <a:pt x="0" y="63068"/>
                </a:lnTo>
                <a:lnTo>
                  <a:pt x="435" y="75051"/>
                </a:lnTo>
                <a:lnTo>
                  <a:pt x="2434" y="88068"/>
                </a:lnTo>
                <a:lnTo>
                  <a:pt x="6400" y="97942"/>
                </a:lnTo>
                <a:lnTo>
                  <a:pt x="9320" y="101606"/>
                </a:lnTo>
                <a:lnTo>
                  <a:pt x="20114" y="108147"/>
                </a:lnTo>
                <a:lnTo>
                  <a:pt x="33972" y="110286"/>
                </a:lnTo>
                <a:lnTo>
                  <a:pt x="26504" y="91401"/>
                </a:lnTo>
                <a:lnTo>
                  <a:pt x="24218" y="88658"/>
                </a:lnTo>
                <a:lnTo>
                  <a:pt x="21323" y="85458"/>
                </a:lnTo>
                <a:lnTo>
                  <a:pt x="19799" y="79362"/>
                </a:lnTo>
                <a:lnTo>
                  <a:pt x="19799" y="6093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3579056" y="5228810"/>
            <a:ext cx="37465" cy="81191"/>
          </a:xfrm>
          <a:custGeom>
            <a:avLst/>
            <a:gdLst/>
            <a:ahLst/>
            <a:cxnLst/>
            <a:rect l="l" t="t" r="r" b="b"/>
            <a:pathLst>
              <a:path w="37464" h="81191">
                <a:moveTo>
                  <a:pt x="33502" y="63373"/>
                </a:moveTo>
                <a:lnTo>
                  <a:pt x="29692" y="63373"/>
                </a:lnTo>
                <a:lnTo>
                  <a:pt x="26657" y="62153"/>
                </a:lnTo>
                <a:lnTo>
                  <a:pt x="24371" y="59855"/>
                </a:lnTo>
                <a:lnTo>
                  <a:pt x="20256" y="55905"/>
                </a:lnTo>
                <a:lnTo>
                  <a:pt x="19189" y="78456"/>
                </a:lnTo>
                <a:lnTo>
                  <a:pt x="33502" y="81191"/>
                </a:lnTo>
                <a:lnTo>
                  <a:pt x="34986" y="81166"/>
                </a:lnTo>
                <a:lnTo>
                  <a:pt x="37465" y="63373"/>
                </a:lnTo>
                <a:lnTo>
                  <a:pt x="33502" y="63373"/>
                </a:lnTo>
                <a:close/>
              </a:path>
              <a:path w="37464" h="81191">
                <a:moveTo>
                  <a:pt x="19799" y="32448"/>
                </a:moveTo>
                <a:lnTo>
                  <a:pt x="20256" y="25285"/>
                </a:lnTo>
                <a:lnTo>
                  <a:pt x="24371" y="21323"/>
                </a:lnTo>
                <a:lnTo>
                  <a:pt x="26657" y="19037"/>
                </a:lnTo>
                <a:lnTo>
                  <a:pt x="29692" y="17830"/>
                </a:lnTo>
                <a:lnTo>
                  <a:pt x="37465" y="17830"/>
                </a:lnTo>
                <a:lnTo>
                  <a:pt x="40513" y="19037"/>
                </a:lnTo>
                <a:lnTo>
                  <a:pt x="42799" y="21323"/>
                </a:lnTo>
                <a:lnTo>
                  <a:pt x="46913" y="25285"/>
                </a:lnTo>
                <a:lnTo>
                  <a:pt x="47371" y="32448"/>
                </a:lnTo>
                <a:lnTo>
                  <a:pt x="47371" y="48742"/>
                </a:lnTo>
                <a:lnTo>
                  <a:pt x="46913" y="55905"/>
                </a:lnTo>
                <a:lnTo>
                  <a:pt x="42799" y="59855"/>
                </a:lnTo>
                <a:lnTo>
                  <a:pt x="40513" y="62153"/>
                </a:lnTo>
                <a:lnTo>
                  <a:pt x="37465" y="63373"/>
                </a:lnTo>
                <a:lnTo>
                  <a:pt x="34986" y="81166"/>
                </a:lnTo>
                <a:lnTo>
                  <a:pt x="48872" y="78024"/>
                </a:lnTo>
                <a:lnTo>
                  <a:pt x="58178" y="71437"/>
                </a:lnTo>
                <a:lnTo>
                  <a:pt x="62093" y="66455"/>
                </a:lnTo>
                <a:lnTo>
                  <a:pt x="66144" y="55261"/>
                </a:lnTo>
                <a:lnTo>
                  <a:pt x="67170" y="40525"/>
                </a:lnTo>
                <a:lnTo>
                  <a:pt x="66902" y="32271"/>
                </a:lnTo>
                <a:lnTo>
                  <a:pt x="64397" y="19638"/>
                </a:lnTo>
                <a:lnTo>
                  <a:pt x="58178" y="9753"/>
                </a:lnTo>
                <a:lnTo>
                  <a:pt x="47828" y="2653"/>
                </a:lnTo>
                <a:lnTo>
                  <a:pt x="33502" y="0"/>
                </a:lnTo>
                <a:lnTo>
                  <a:pt x="32197" y="19"/>
                </a:lnTo>
                <a:lnTo>
                  <a:pt x="18279" y="3138"/>
                </a:lnTo>
                <a:lnTo>
                  <a:pt x="8978" y="9753"/>
                </a:lnTo>
                <a:lnTo>
                  <a:pt x="5177" y="14689"/>
                </a:lnTo>
                <a:lnTo>
                  <a:pt x="1074" y="25817"/>
                </a:lnTo>
                <a:lnTo>
                  <a:pt x="0" y="40525"/>
                </a:lnTo>
                <a:lnTo>
                  <a:pt x="275" y="48909"/>
                </a:lnTo>
                <a:lnTo>
                  <a:pt x="2780" y="61545"/>
                </a:lnTo>
                <a:lnTo>
                  <a:pt x="8978" y="71437"/>
                </a:lnTo>
                <a:lnTo>
                  <a:pt x="19189" y="78456"/>
                </a:lnTo>
                <a:lnTo>
                  <a:pt x="20256" y="55905"/>
                </a:lnTo>
                <a:lnTo>
                  <a:pt x="19799" y="48742"/>
                </a:lnTo>
                <a:lnTo>
                  <a:pt x="19799" y="324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3665000" y="5229716"/>
            <a:ext cx="50256" cy="79362"/>
          </a:xfrm>
          <a:custGeom>
            <a:avLst/>
            <a:gdLst/>
            <a:ahLst/>
            <a:cxnLst/>
            <a:rect l="l" t="t" r="r" b="b"/>
            <a:pathLst>
              <a:path w="50256" h="79362">
                <a:moveTo>
                  <a:pt x="45250" y="55448"/>
                </a:moveTo>
                <a:lnTo>
                  <a:pt x="45250" y="61086"/>
                </a:lnTo>
                <a:lnTo>
                  <a:pt x="41592" y="64744"/>
                </a:lnTo>
                <a:lnTo>
                  <a:pt x="19659" y="64744"/>
                </a:lnTo>
                <a:lnTo>
                  <a:pt x="40525" y="79362"/>
                </a:lnTo>
                <a:lnTo>
                  <a:pt x="50256" y="77891"/>
                </a:lnTo>
                <a:lnTo>
                  <a:pt x="45250" y="55448"/>
                </a:lnTo>
                <a:close/>
              </a:path>
              <a:path w="50256" h="79362">
                <a:moveTo>
                  <a:pt x="40678" y="31686"/>
                </a:moveTo>
                <a:lnTo>
                  <a:pt x="35344" y="46164"/>
                </a:lnTo>
                <a:lnTo>
                  <a:pt x="41592" y="46164"/>
                </a:lnTo>
                <a:lnTo>
                  <a:pt x="44030" y="28486"/>
                </a:lnTo>
                <a:lnTo>
                  <a:pt x="40678" y="31686"/>
                </a:lnTo>
                <a:close/>
              </a:path>
              <a:path w="50256" h="79362">
                <a:moveTo>
                  <a:pt x="61239" y="42506"/>
                </a:moveTo>
                <a:lnTo>
                  <a:pt x="53619" y="38544"/>
                </a:lnTo>
                <a:lnTo>
                  <a:pt x="60477" y="34582"/>
                </a:lnTo>
                <a:lnTo>
                  <a:pt x="63677" y="29248"/>
                </a:lnTo>
                <a:lnTo>
                  <a:pt x="63677" y="21793"/>
                </a:lnTo>
                <a:lnTo>
                  <a:pt x="62258" y="13578"/>
                </a:lnTo>
                <a:lnTo>
                  <a:pt x="53843" y="3615"/>
                </a:lnTo>
                <a:lnTo>
                  <a:pt x="39154" y="0"/>
                </a:lnTo>
                <a:lnTo>
                  <a:pt x="0" y="0"/>
                </a:lnTo>
                <a:lnTo>
                  <a:pt x="0" y="79362"/>
                </a:lnTo>
                <a:lnTo>
                  <a:pt x="40525" y="79362"/>
                </a:lnTo>
                <a:lnTo>
                  <a:pt x="19659" y="64744"/>
                </a:lnTo>
                <a:lnTo>
                  <a:pt x="19659" y="46164"/>
                </a:lnTo>
                <a:lnTo>
                  <a:pt x="35344" y="46164"/>
                </a:lnTo>
                <a:lnTo>
                  <a:pt x="40678" y="31686"/>
                </a:lnTo>
                <a:lnTo>
                  <a:pt x="19659" y="31686"/>
                </a:lnTo>
                <a:lnTo>
                  <a:pt x="19659" y="14630"/>
                </a:lnTo>
                <a:lnTo>
                  <a:pt x="40678" y="14630"/>
                </a:lnTo>
                <a:lnTo>
                  <a:pt x="44030" y="17678"/>
                </a:lnTo>
                <a:lnTo>
                  <a:pt x="44030" y="28486"/>
                </a:lnTo>
                <a:lnTo>
                  <a:pt x="41592" y="46164"/>
                </a:lnTo>
                <a:lnTo>
                  <a:pt x="45250" y="49656"/>
                </a:lnTo>
                <a:lnTo>
                  <a:pt x="45250" y="55448"/>
                </a:lnTo>
                <a:lnTo>
                  <a:pt x="50256" y="77891"/>
                </a:lnTo>
                <a:lnTo>
                  <a:pt x="61018" y="70054"/>
                </a:lnTo>
                <a:lnTo>
                  <a:pt x="64897" y="56514"/>
                </a:lnTo>
                <a:lnTo>
                  <a:pt x="64897" y="47993"/>
                </a:lnTo>
                <a:lnTo>
                  <a:pt x="61239" y="4250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3743341" y="5228809"/>
            <a:ext cx="65646" cy="81026"/>
          </a:xfrm>
          <a:custGeom>
            <a:avLst/>
            <a:gdLst/>
            <a:ahLst/>
            <a:cxnLst/>
            <a:rect l="l" t="t" r="r" b="b"/>
            <a:pathLst>
              <a:path w="65646" h="81025">
                <a:moveTo>
                  <a:pt x="2286" y="69608"/>
                </a:moveTo>
                <a:lnTo>
                  <a:pt x="6540" y="74015"/>
                </a:lnTo>
                <a:lnTo>
                  <a:pt x="11112" y="78600"/>
                </a:lnTo>
                <a:lnTo>
                  <a:pt x="17818" y="81025"/>
                </a:lnTo>
                <a:lnTo>
                  <a:pt x="26797" y="81025"/>
                </a:lnTo>
                <a:lnTo>
                  <a:pt x="19037" y="61379"/>
                </a:lnTo>
                <a:lnTo>
                  <a:pt x="19037" y="49961"/>
                </a:lnTo>
                <a:lnTo>
                  <a:pt x="22847" y="46761"/>
                </a:lnTo>
                <a:lnTo>
                  <a:pt x="45847" y="46761"/>
                </a:lnTo>
                <a:lnTo>
                  <a:pt x="45847" y="56045"/>
                </a:lnTo>
                <a:lnTo>
                  <a:pt x="45085" y="59105"/>
                </a:lnTo>
                <a:lnTo>
                  <a:pt x="42799" y="61086"/>
                </a:lnTo>
                <a:lnTo>
                  <a:pt x="39446" y="64274"/>
                </a:lnTo>
                <a:lnTo>
                  <a:pt x="35941" y="64896"/>
                </a:lnTo>
                <a:lnTo>
                  <a:pt x="40970" y="78752"/>
                </a:lnTo>
                <a:lnTo>
                  <a:pt x="46304" y="73418"/>
                </a:lnTo>
                <a:lnTo>
                  <a:pt x="46304" y="80276"/>
                </a:lnTo>
                <a:lnTo>
                  <a:pt x="65646" y="80276"/>
                </a:lnTo>
                <a:lnTo>
                  <a:pt x="65646" y="28028"/>
                </a:lnTo>
                <a:lnTo>
                  <a:pt x="65044" y="21119"/>
                </a:lnTo>
                <a:lnTo>
                  <a:pt x="59582" y="9417"/>
                </a:lnTo>
                <a:lnTo>
                  <a:pt x="48487" y="2361"/>
                </a:lnTo>
                <a:lnTo>
                  <a:pt x="31826" y="0"/>
                </a:lnTo>
                <a:lnTo>
                  <a:pt x="25520" y="254"/>
                </a:lnTo>
                <a:lnTo>
                  <a:pt x="13288" y="3430"/>
                </a:lnTo>
                <a:lnTo>
                  <a:pt x="3352" y="11277"/>
                </a:lnTo>
                <a:lnTo>
                  <a:pt x="15836" y="23609"/>
                </a:lnTo>
                <a:lnTo>
                  <a:pt x="20104" y="18732"/>
                </a:lnTo>
                <a:lnTo>
                  <a:pt x="23914" y="16763"/>
                </a:lnTo>
                <a:lnTo>
                  <a:pt x="41579" y="16763"/>
                </a:lnTo>
                <a:lnTo>
                  <a:pt x="45847" y="20561"/>
                </a:lnTo>
                <a:lnTo>
                  <a:pt x="45847" y="33210"/>
                </a:lnTo>
                <a:lnTo>
                  <a:pt x="27419" y="33210"/>
                </a:lnTo>
                <a:lnTo>
                  <a:pt x="13607" y="35629"/>
                </a:lnTo>
                <a:lnTo>
                  <a:pt x="3339" y="43972"/>
                </a:lnTo>
                <a:lnTo>
                  <a:pt x="0" y="56210"/>
                </a:lnTo>
                <a:lnTo>
                  <a:pt x="0" y="63220"/>
                </a:lnTo>
                <a:lnTo>
                  <a:pt x="2286" y="69608"/>
                </a:lnTo>
                <a:close/>
              </a:path>
              <a:path w="65646" h="81025">
                <a:moveTo>
                  <a:pt x="40970" y="78752"/>
                </a:moveTo>
                <a:lnTo>
                  <a:pt x="35941" y="64896"/>
                </a:lnTo>
                <a:lnTo>
                  <a:pt x="22847" y="64896"/>
                </a:lnTo>
                <a:lnTo>
                  <a:pt x="19037" y="61379"/>
                </a:lnTo>
                <a:lnTo>
                  <a:pt x="26797" y="81025"/>
                </a:lnTo>
                <a:lnTo>
                  <a:pt x="35941" y="81025"/>
                </a:lnTo>
                <a:lnTo>
                  <a:pt x="40970" y="7875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3829596" y="5287448"/>
            <a:ext cx="21780" cy="46761"/>
          </a:xfrm>
          <a:custGeom>
            <a:avLst/>
            <a:gdLst/>
            <a:ahLst/>
            <a:cxnLst/>
            <a:rect l="l" t="t" r="r" b="b"/>
            <a:pathLst>
              <a:path w="21780" h="46761">
                <a:moveTo>
                  <a:pt x="0" y="46761"/>
                </a:moveTo>
                <a:lnTo>
                  <a:pt x="21780" y="30010"/>
                </a:lnTo>
                <a:lnTo>
                  <a:pt x="21780" y="0"/>
                </a:lnTo>
                <a:lnTo>
                  <a:pt x="0" y="0"/>
                </a:lnTo>
                <a:lnTo>
                  <a:pt x="0" y="46761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3870740" y="5199722"/>
            <a:ext cx="65951" cy="109359"/>
          </a:xfrm>
          <a:custGeom>
            <a:avLst/>
            <a:gdLst/>
            <a:ahLst/>
            <a:cxnLst/>
            <a:rect l="l" t="t" r="r" b="b"/>
            <a:pathLst>
              <a:path w="65951" h="109359">
                <a:moveTo>
                  <a:pt x="19799" y="31686"/>
                </a:moveTo>
                <a:lnTo>
                  <a:pt x="19799" y="21170"/>
                </a:lnTo>
                <a:lnTo>
                  <a:pt x="26504" y="17818"/>
                </a:lnTo>
                <a:lnTo>
                  <a:pt x="41427" y="17818"/>
                </a:lnTo>
                <a:lnTo>
                  <a:pt x="46151" y="23304"/>
                </a:lnTo>
                <a:lnTo>
                  <a:pt x="46151" y="36398"/>
                </a:lnTo>
                <a:lnTo>
                  <a:pt x="44475" y="39750"/>
                </a:lnTo>
                <a:lnTo>
                  <a:pt x="40513" y="44475"/>
                </a:lnTo>
                <a:lnTo>
                  <a:pt x="0" y="91541"/>
                </a:lnTo>
                <a:lnTo>
                  <a:pt x="0" y="109359"/>
                </a:lnTo>
                <a:lnTo>
                  <a:pt x="65951" y="109359"/>
                </a:lnTo>
                <a:lnTo>
                  <a:pt x="65951" y="91541"/>
                </a:lnTo>
                <a:lnTo>
                  <a:pt x="24066" y="91541"/>
                </a:lnTo>
                <a:lnTo>
                  <a:pt x="54381" y="56349"/>
                </a:lnTo>
                <a:lnTo>
                  <a:pt x="55956" y="54502"/>
                </a:lnTo>
                <a:lnTo>
                  <a:pt x="63379" y="43791"/>
                </a:lnTo>
                <a:lnTo>
                  <a:pt x="65951" y="31521"/>
                </a:lnTo>
                <a:lnTo>
                  <a:pt x="64885" y="22567"/>
                </a:lnTo>
                <a:lnTo>
                  <a:pt x="58614" y="10425"/>
                </a:lnTo>
                <a:lnTo>
                  <a:pt x="47649" y="2705"/>
                </a:lnTo>
                <a:lnTo>
                  <a:pt x="33058" y="0"/>
                </a:lnTo>
                <a:lnTo>
                  <a:pt x="24091" y="986"/>
                </a:lnTo>
                <a:lnTo>
                  <a:pt x="11592" y="6716"/>
                </a:lnTo>
                <a:lnTo>
                  <a:pt x="3119" y="17117"/>
                </a:lnTo>
                <a:lnTo>
                  <a:pt x="0" y="31686"/>
                </a:lnTo>
                <a:lnTo>
                  <a:pt x="19799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3950911" y="5199714"/>
            <a:ext cx="68986" cy="110286"/>
          </a:xfrm>
          <a:custGeom>
            <a:avLst/>
            <a:gdLst/>
            <a:ahLst/>
            <a:cxnLst/>
            <a:rect l="l" t="t" r="r" b="b"/>
            <a:pathLst>
              <a:path w="68986" h="110286">
                <a:moveTo>
                  <a:pt x="21018" y="30924"/>
                </a:moveTo>
                <a:lnTo>
                  <a:pt x="21475" y="22707"/>
                </a:lnTo>
                <a:lnTo>
                  <a:pt x="26949" y="17830"/>
                </a:lnTo>
                <a:lnTo>
                  <a:pt x="41579" y="17830"/>
                </a:lnTo>
                <a:lnTo>
                  <a:pt x="47675" y="22555"/>
                </a:lnTo>
                <a:lnTo>
                  <a:pt x="47675" y="39306"/>
                </a:lnTo>
                <a:lnTo>
                  <a:pt x="43560" y="45250"/>
                </a:lnTo>
                <a:lnTo>
                  <a:pt x="31064" y="45250"/>
                </a:lnTo>
                <a:lnTo>
                  <a:pt x="31064" y="62445"/>
                </a:lnTo>
                <a:lnTo>
                  <a:pt x="43713" y="62445"/>
                </a:lnTo>
                <a:lnTo>
                  <a:pt x="49187" y="68389"/>
                </a:lnTo>
                <a:lnTo>
                  <a:pt x="49187" y="87134"/>
                </a:lnTo>
                <a:lnTo>
                  <a:pt x="43103" y="92468"/>
                </a:lnTo>
                <a:lnTo>
                  <a:pt x="26809" y="92468"/>
                </a:lnTo>
                <a:lnTo>
                  <a:pt x="20104" y="88049"/>
                </a:lnTo>
                <a:lnTo>
                  <a:pt x="19799" y="78295"/>
                </a:lnTo>
                <a:lnTo>
                  <a:pt x="0" y="78295"/>
                </a:lnTo>
                <a:lnTo>
                  <a:pt x="1853" y="89871"/>
                </a:lnTo>
                <a:lnTo>
                  <a:pt x="9308" y="101538"/>
                </a:lnTo>
                <a:lnTo>
                  <a:pt x="20810" y="108180"/>
                </a:lnTo>
                <a:lnTo>
                  <a:pt x="34569" y="110286"/>
                </a:lnTo>
                <a:lnTo>
                  <a:pt x="44913" y="109095"/>
                </a:lnTo>
                <a:lnTo>
                  <a:pt x="57266" y="103431"/>
                </a:lnTo>
                <a:lnTo>
                  <a:pt x="65801" y="93074"/>
                </a:lnTo>
                <a:lnTo>
                  <a:pt x="68986" y="77990"/>
                </a:lnTo>
                <a:lnTo>
                  <a:pt x="68787" y="74067"/>
                </a:lnTo>
                <a:lnTo>
                  <a:pt x="64072" y="61064"/>
                </a:lnTo>
                <a:lnTo>
                  <a:pt x="54978" y="53327"/>
                </a:lnTo>
                <a:lnTo>
                  <a:pt x="63944" y="45118"/>
                </a:lnTo>
                <a:lnTo>
                  <a:pt x="67475" y="31076"/>
                </a:lnTo>
                <a:lnTo>
                  <a:pt x="66442" y="22741"/>
                </a:lnTo>
                <a:lnTo>
                  <a:pt x="60146" y="10750"/>
                </a:lnTo>
                <a:lnTo>
                  <a:pt x="49098" y="2848"/>
                </a:lnTo>
                <a:lnTo>
                  <a:pt x="34416" y="0"/>
                </a:lnTo>
                <a:lnTo>
                  <a:pt x="25967" y="876"/>
                </a:lnTo>
                <a:lnTo>
                  <a:pt x="13369" y="6405"/>
                </a:lnTo>
                <a:lnTo>
                  <a:pt x="4672" y="16589"/>
                </a:lnTo>
                <a:lnTo>
                  <a:pt x="1219" y="30924"/>
                </a:lnTo>
                <a:lnTo>
                  <a:pt x="21018" y="3092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4035484" y="5186306"/>
            <a:ext cx="30772" cy="137083"/>
          </a:xfrm>
          <a:custGeom>
            <a:avLst/>
            <a:gdLst/>
            <a:ahLst/>
            <a:cxnLst/>
            <a:rect l="l" t="t" r="r" b="b"/>
            <a:pathLst>
              <a:path w="30772" h="137083">
                <a:moveTo>
                  <a:pt x="13411" y="137083"/>
                </a:moveTo>
                <a:lnTo>
                  <a:pt x="18745" y="131914"/>
                </a:lnTo>
                <a:lnTo>
                  <a:pt x="23456" y="127342"/>
                </a:lnTo>
                <a:lnTo>
                  <a:pt x="26809" y="121399"/>
                </a:lnTo>
                <a:lnTo>
                  <a:pt x="30467" y="115315"/>
                </a:lnTo>
                <a:lnTo>
                  <a:pt x="30772" y="108610"/>
                </a:lnTo>
                <a:lnTo>
                  <a:pt x="30772" y="28638"/>
                </a:lnTo>
                <a:lnTo>
                  <a:pt x="30314" y="21640"/>
                </a:lnTo>
                <a:lnTo>
                  <a:pt x="26809" y="15697"/>
                </a:lnTo>
                <a:lnTo>
                  <a:pt x="23456" y="9753"/>
                </a:lnTo>
                <a:lnTo>
                  <a:pt x="18745" y="5194"/>
                </a:lnTo>
                <a:lnTo>
                  <a:pt x="13411" y="0"/>
                </a:lnTo>
                <a:lnTo>
                  <a:pt x="0" y="13411"/>
                </a:lnTo>
                <a:lnTo>
                  <a:pt x="3657" y="17068"/>
                </a:lnTo>
                <a:lnTo>
                  <a:pt x="5943" y="19037"/>
                </a:lnTo>
                <a:lnTo>
                  <a:pt x="8534" y="23469"/>
                </a:lnTo>
                <a:lnTo>
                  <a:pt x="10058" y="26365"/>
                </a:lnTo>
                <a:lnTo>
                  <a:pt x="10820" y="30479"/>
                </a:lnTo>
                <a:lnTo>
                  <a:pt x="10820" y="106629"/>
                </a:lnTo>
                <a:lnTo>
                  <a:pt x="10058" y="110743"/>
                </a:lnTo>
                <a:lnTo>
                  <a:pt x="8534" y="113639"/>
                </a:lnTo>
                <a:lnTo>
                  <a:pt x="5943" y="118046"/>
                </a:lnTo>
                <a:lnTo>
                  <a:pt x="3657" y="120040"/>
                </a:lnTo>
                <a:lnTo>
                  <a:pt x="0" y="123697"/>
                </a:lnTo>
                <a:lnTo>
                  <a:pt x="13411" y="13708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5385451" y="5484390"/>
            <a:ext cx="81191" cy="108445"/>
          </a:xfrm>
          <a:custGeom>
            <a:avLst/>
            <a:gdLst/>
            <a:ahLst/>
            <a:cxnLst/>
            <a:rect l="l" t="t" r="r" b="b"/>
            <a:pathLst>
              <a:path w="81191" h="108445">
                <a:moveTo>
                  <a:pt x="35648" y="51168"/>
                </a:moveTo>
                <a:lnTo>
                  <a:pt x="77381" y="0"/>
                </a:lnTo>
                <a:lnTo>
                  <a:pt x="57124" y="0"/>
                </a:lnTo>
                <a:lnTo>
                  <a:pt x="16611" y="51625"/>
                </a:lnTo>
                <a:lnTo>
                  <a:pt x="60325" y="108445"/>
                </a:lnTo>
                <a:lnTo>
                  <a:pt x="81191" y="108445"/>
                </a:lnTo>
                <a:lnTo>
                  <a:pt x="35648" y="51168"/>
                </a:lnTo>
                <a:close/>
              </a:path>
              <a:path w="81191" h="108445">
                <a:moveTo>
                  <a:pt x="0" y="0"/>
                </a:moveTo>
                <a:lnTo>
                  <a:pt x="0" y="108445"/>
                </a:lnTo>
                <a:lnTo>
                  <a:pt x="16446" y="108445"/>
                </a:lnTo>
                <a:lnTo>
                  <a:pt x="16446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5473993" y="5514707"/>
            <a:ext cx="64452" cy="79044"/>
          </a:xfrm>
          <a:custGeom>
            <a:avLst/>
            <a:gdLst/>
            <a:ahLst/>
            <a:cxnLst/>
            <a:rect l="l" t="t" r="r" b="b"/>
            <a:pathLst>
              <a:path w="64452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84" y="13842"/>
                </a:lnTo>
                <a:lnTo>
                  <a:pt x="36715" y="13842"/>
                </a:lnTo>
                <a:lnTo>
                  <a:pt x="40678" y="15366"/>
                </a:lnTo>
                <a:lnTo>
                  <a:pt x="43573" y="18262"/>
                </a:lnTo>
                <a:lnTo>
                  <a:pt x="48298" y="22986"/>
                </a:lnTo>
                <a:lnTo>
                  <a:pt x="48907" y="31064"/>
                </a:lnTo>
                <a:lnTo>
                  <a:pt x="48907" y="47815"/>
                </a:lnTo>
                <a:lnTo>
                  <a:pt x="48298" y="55892"/>
                </a:lnTo>
                <a:lnTo>
                  <a:pt x="43573" y="60617"/>
                </a:lnTo>
                <a:lnTo>
                  <a:pt x="40678" y="63512"/>
                </a:lnTo>
                <a:lnTo>
                  <a:pt x="36715" y="65176"/>
                </a:lnTo>
                <a:lnTo>
                  <a:pt x="27584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71" y="79044"/>
                </a:lnTo>
                <a:lnTo>
                  <a:pt x="50279" y="75082"/>
                </a:lnTo>
                <a:lnTo>
                  <a:pt x="55295" y="69900"/>
                </a:lnTo>
                <a:lnTo>
                  <a:pt x="59077" y="65036"/>
                </a:lnTo>
                <a:lnTo>
                  <a:pt x="63340" y="53611"/>
                </a:lnTo>
                <a:lnTo>
                  <a:pt x="64452" y="39446"/>
                </a:lnTo>
                <a:lnTo>
                  <a:pt x="64207" y="32123"/>
                </a:lnTo>
                <a:lnTo>
                  <a:pt x="61690" y="19392"/>
                </a:lnTo>
                <a:lnTo>
                  <a:pt x="55295" y="9131"/>
                </a:lnTo>
                <a:lnTo>
                  <a:pt x="50279" y="3949"/>
                </a:lnTo>
                <a:lnTo>
                  <a:pt x="42671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52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56" y="9131"/>
                </a:lnTo>
                <a:lnTo>
                  <a:pt x="5428" y="13913"/>
                </a:lnTo>
                <a:lnTo>
                  <a:pt x="1122" y="25340"/>
                </a:lnTo>
                <a:lnTo>
                  <a:pt x="0" y="39446"/>
                </a:lnTo>
                <a:lnTo>
                  <a:pt x="253" y="46956"/>
                </a:lnTo>
                <a:lnTo>
                  <a:pt x="2780" y="59683"/>
                </a:lnTo>
                <a:lnTo>
                  <a:pt x="9156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5559502" y="5515607"/>
            <a:ext cx="76771" cy="77228"/>
          </a:xfrm>
          <a:custGeom>
            <a:avLst/>
            <a:gdLst/>
            <a:ahLst/>
            <a:cxnLst/>
            <a:rect l="l" t="t" r="r" b="b"/>
            <a:pathLst>
              <a:path w="76771" h="77228">
                <a:moveTo>
                  <a:pt x="15519" y="77228"/>
                </a:moveTo>
                <a:lnTo>
                  <a:pt x="15519" y="27736"/>
                </a:lnTo>
                <a:lnTo>
                  <a:pt x="33655" y="63068"/>
                </a:lnTo>
                <a:lnTo>
                  <a:pt x="43408" y="63068"/>
                </a:lnTo>
                <a:lnTo>
                  <a:pt x="61226" y="27736"/>
                </a:lnTo>
                <a:lnTo>
                  <a:pt x="61226" y="77228"/>
                </a:lnTo>
                <a:lnTo>
                  <a:pt x="76771" y="77228"/>
                </a:lnTo>
                <a:lnTo>
                  <a:pt x="76771" y="0"/>
                </a:lnTo>
                <a:lnTo>
                  <a:pt x="61531" y="0"/>
                </a:lnTo>
                <a:lnTo>
                  <a:pt x="38531" y="45999"/>
                </a:lnTo>
                <a:lnTo>
                  <a:pt x="1537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5661155" y="5515607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46304" y="77228"/>
                </a:moveTo>
                <a:lnTo>
                  <a:pt x="61836" y="77228"/>
                </a:lnTo>
                <a:lnTo>
                  <a:pt x="61836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15519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5736893" y="5515607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81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43" y="50475"/>
                </a:lnTo>
                <a:lnTo>
                  <a:pt x="9849" y="61586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02" y="77228"/>
                </a:lnTo>
                <a:lnTo>
                  <a:pt x="15950" y="75983"/>
                </a:lnTo>
                <a:lnTo>
                  <a:pt x="24551" y="69883"/>
                </a:lnTo>
                <a:lnTo>
                  <a:pt x="30045" y="57117"/>
                </a:lnTo>
                <a:lnTo>
                  <a:pt x="31978" y="35953"/>
                </a:lnTo>
                <a:lnTo>
                  <a:pt x="31978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5827716" y="5514701"/>
            <a:ext cx="65506" cy="79057"/>
          </a:xfrm>
          <a:custGeom>
            <a:avLst/>
            <a:gdLst/>
            <a:ahLst/>
            <a:cxnLst/>
            <a:rect l="l" t="t" r="r" b="b"/>
            <a:pathLst>
              <a:path w="65506" h="79057">
                <a:moveTo>
                  <a:pt x="19964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0" y="10484"/>
                </a:lnTo>
                <a:lnTo>
                  <a:pt x="2289" y="22814"/>
                </a:lnTo>
                <a:lnTo>
                  <a:pt x="0" y="39446"/>
                </a:lnTo>
                <a:lnTo>
                  <a:pt x="57" y="42513"/>
                </a:lnTo>
                <a:lnTo>
                  <a:pt x="3292" y="59633"/>
                </a:lnTo>
                <a:lnTo>
                  <a:pt x="10790" y="70928"/>
                </a:lnTo>
                <a:lnTo>
                  <a:pt x="21587" y="77151"/>
                </a:lnTo>
                <a:lnTo>
                  <a:pt x="34721" y="79057"/>
                </a:lnTo>
                <a:lnTo>
                  <a:pt x="41832" y="78613"/>
                </a:lnTo>
                <a:lnTo>
                  <a:pt x="53834" y="74744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30" y="65232"/>
                </a:lnTo>
                <a:lnTo>
                  <a:pt x="19204" y="58311"/>
                </a:lnTo>
                <a:lnTo>
                  <a:pt x="15392" y="44018"/>
                </a:lnTo>
                <a:lnTo>
                  <a:pt x="65506" y="44018"/>
                </a:lnTo>
                <a:lnTo>
                  <a:pt x="65506" y="37465"/>
                </a:lnTo>
                <a:lnTo>
                  <a:pt x="63565" y="22964"/>
                </a:lnTo>
                <a:lnTo>
                  <a:pt x="57244" y="10691"/>
                </a:lnTo>
                <a:lnTo>
                  <a:pt x="46861" y="2794"/>
                </a:lnTo>
                <a:lnTo>
                  <a:pt x="32753" y="0"/>
                </a:lnTo>
                <a:lnTo>
                  <a:pt x="32208" y="3"/>
                </a:lnTo>
                <a:lnTo>
                  <a:pt x="19964" y="16903"/>
                </a:lnTo>
                <a:close/>
              </a:path>
              <a:path w="65506" h="79057">
                <a:moveTo>
                  <a:pt x="18947" y="2774"/>
                </a:moveTo>
                <a:lnTo>
                  <a:pt x="8790" y="10484"/>
                </a:lnTo>
                <a:lnTo>
                  <a:pt x="15532" y="28473"/>
                </a:lnTo>
                <a:lnTo>
                  <a:pt x="15849" y="26047"/>
                </a:lnTo>
                <a:lnTo>
                  <a:pt x="17360" y="22694"/>
                </a:lnTo>
                <a:lnTo>
                  <a:pt x="19964" y="16903"/>
                </a:lnTo>
                <a:lnTo>
                  <a:pt x="32208" y="3"/>
                </a:lnTo>
                <a:lnTo>
                  <a:pt x="18947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5914133" y="5515607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32" y="36245"/>
                </a:moveTo>
                <a:lnTo>
                  <a:pt x="63804" y="0"/>
                </a:lnTo>
                <a:lnTo>
                  <a:pt x="45224" y="0"/>
                </a:lnTo>
                <a:lnTo>
                  <a:pt x="15824" y="37020"/>
                </a:lnTo>
                <a:lnTo>
                  <a:pt x="47053" y="77228"/>
                </a:lnTo>
                <a:lnTo>
                  <a:pt x="66103" y="77228"/>
                </a:lnTo>
                <a:lnTo>
                  <a:pt x="33032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71" y="77228"/>
                </a:lnTo>
                <a:lnTo>
                  <a:pt x="15671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5985606" y="5514695"/>
            <a:ext cx="59867" cy="79057"/>
          </a:xfrm>
          <a:custGeom>
            <a:avLst/>
            <a:gdLst/>
            <a:ahLst/>
            <a:cxnLst/>
            <a:rect l="l" t="t" r="r" b="b"/>
            <a:pathLst>
              <a:path w="59867" h="79057">
                <a:moveTo>
                  <a:pt x="20638" y="2499"/>
                </a:moveTo>
                <a:lnTo>
                  <a:pt x="10129" y="9443"/>
                </a:lnTo>
                <a:lnTo>
                  <a:pt x="2771" y="21537"/>
                </a:lnTo>
                <a:lnTo>
                  <a:pt x="0" y="39458"/>
                </a:lnTo>
                <a:lnTo>
                  <a:pt x="50" y="42158"/>
                </a:lnTo>
                <a:lnTo>
                  <a:pt x="3492" y="59271"/>
                </a:lnTo>
                <a:lnTo>
                  <a:pt x="11317" y="70694"/>
                </a:lnTo>
                <a:lnTo>
                  <a:pt x="22100" y="77074"/>
                </a:lnTo>
                <a:lnTo>
                  <a:pt x="34416" y="79057"/>
                </a:lnTo>
                <a:lnTo>
                  <a:pt x="37025" y="78989"/>
                </a:lnTo>
                <a:lnTo>
                  <a:pt x="49422" y="76021"/>
                </a:lnTo>
                <a:lnTo>
                  <a:pt x="59867" y="68084"/>
                </a:lnTo>
                <a:lnTo>
                  <a:pt x="49199" y="57886"/>
                </a:lnTo>
                <a:lnTo>
                  <a:pt x="44322" y="63207"/>
                </a:lnTo>
                <a:lnTo>
                  <a:pt x="40512" y="65189"/>
                </a:lnTo>
                <a:lnTo>
                  <a:pt x="28486" y="65189"/>
                </a:lnTo>
                <a:lnTo>
                  <a:pt x="23456" y="62763"/>
                </a:lnTo>
                <a:lnTo>
                  <a:pt x="20104" y="58331"/>
                </a:lnTo>
                <a:lnTo>
                  <a:pt x="16751" y="54076"/>
                </a:lnTo>
                <a:lnTo>
                  <a:pt x="15544" y="48437"/>
                </a:lnTo>
                <a:lnTo>
                  <a:pt x="15544" y="30467"/>
                </a:lnTo>
                <a:lnTo>
                  <a:pt x="16751" y="24980"/>
                </a:lnTo>
                <a:lnTo>
                  <a:pt x="20104" y="20713"/>
                </a:lnTo>
                <a:lnTo>
                  <a:pt x="23456" y="16306"/>
                </a:lnTo>
                <a:lnTo>
                  <a:pt x="28486" y="13855"/>
                </a:lnTo>
                <a:lnTo>
                  <a:pt x="40512" y="13855"/>
                </a:lnTo>
                <a:lnTo>
                  <a:pt x="44322" y="15836"/>
                </a:lnTo>
                <a:lnTo>
                  <a:pt x="49199" y="21170"/>
                </a:lnTo>
                <a:lnTo>
                  <a:pt x="59867" y="10820"/>
                </a:lnTo>
                <a:lnTo>
                  <a:pt x="58073" y="9012"/>
                </a:lnTo>
                <a:lnTo>
                  <a:pt x="47384" y="2090"/>
                </a:lnTo>
                <a:lnTo>
                  <a:pt x="34416" y="0"/>
                </a:lnTo>
                <a:lnTo>
                  <a:pt x="32866" y="28"/>
                </a:lnTo>
                <a:lnTo>
                  <a:pt x="20638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6063486" y="5515607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19" y="30772"/>
                </a:lnTo>
                <a:lnTo>
                  <a:pt x="15519" y="0"/>
                </a:ln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15519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6150051" y="5515610"/>
            <a:ext cx="87122" cy="77228"/>
          </a:xfrm>
          <a:custGeom>
            <a:avLst/>
            <a:gdLst/>
            <a:ahLst/>
            <a:cxnLst/>
            <a:rect l="l" t="t" r="r" b="b"/>
            <a:pathLst>
              <a:path w="87122" h="77228">
                <a:moveTo>
                  <a:pt x="40957" y="64592"/>
                </a:moveTo>
                <a:lnTo>
                  <a:pt x="33185" y="64592"/>
                </a:lnTo>
                <a:lnTo>
                  <a:pt x="35788" y="77228"/>
                </a:lnTo>
                <a:lnTo>
                  <a:pt x="46739" y="75196"/>
                </a:lnTo>
                <a:lnTo>
                  <a:pt x="45542" y="60325"/>
                </a:lnTo>
                <a:lnTo>
                  <a:pt x="40957" y="64592"/>
                </a:lnTo>
                <a:close/>
              </a:path>
              <a:path w="87122" h="77228">
                <a:moveTo>
                  <a:pt x="71589" y="0"/>
                </a:moveTo>
                <a:lnTo>
                  <a:pt x="71589" y="77228"/>
                </a:lnTo>
                <a:lnTo>
                  <a:pt x="87122" y="77228"/>
                </a:lnTo>
                <a:lnTo>
                  <a:pt x="87122" y="0"/>
                </a:lnTo>
                <a:lnTo>
                  <a:pt x="71589" y="0"/>
                </a:lnTo>
                <a:close/>
              </a:path>
              <a:path w="87122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185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57" y="41897"/>
                </a:lnTo>
                <a:lnTo>
                  <a:pt x="45542" y="46151"/>
                </a:lnTo>
                <a:lnTo>
                  <a:pt x="45542" y="60325"/>
                </a:lnTo>
                <a:lnTo>
                  <a:pt x="46739" y="75196"/>
                </a:lnTo>
                <a:lnTo>
                  <a:pt x="57108" y="66758"/>
                </a:lnTo>
                <a:lnTo>
                  <a:pt x="60921" y="53162"/>
                </a:lnTo>
                <a:lnTo>
                  <a:pt x="58796" y="42660"/>
                </a:lnTo>
                <a:lnTo>
                  <a:pt x="49977" y="32737"/>
                </a:lnTo>
                <a:lnTo>
                  <a:pt x="35788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6262975" y="5484230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32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32" y="108610"/>
                </a:lnTo>
                <a:lnTo>
                  <a:pt x="48577" y="55448"/>
                </a:lnTo>
                <a:lnTo>
                  <a:pt x="48577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77" y="31381"/>
                </a:lnTo>
                <a:lnTo>
                  <a:pt x="15532" y="83781"/>
                </a:lnTo>
                <a:lnTo>
                  <a:pt x="15532" y="31381"/>
                </a:lnTo>
                <a:close/>
              </a:path>
              <a:path w="64122" h="108610">
                <a:moveTo>
                  <a:pt x="21018" y="0"/>
                </a:moveTo>
                <a:lnTo>
                  <a:pt x="8674" y="0"/>
                </a:lnTo>
                <a:lnTo>
                  <a:pt x="10043" y="7432"/>
                </a:lnTo>
                <a:lnTo>
                  <a:pt x="18562" y="17556"/>
                </a:lnTo>
                <a:lnTo>
                  <a:pt x="32130" y="20561"/>
                </a:lnTo>
                <a:lnTo>
                  <a:pt x="38774" y="19965"/>
                </a:lnTo>
                <a:lnTo>
                  <a:pt x="50472" y="13918"/>
                </a:lnTo>
                <a:lnTo>
                  <a:pt x="55600" y="0"/>
                </a:lnTo>
                <a:lnTo>
                  <a:pt x="43243" y="0"/>
                </a:lnTo>
                <a:lnTo>
                  <a:pt x="42646" y="7162"/>
                </a:lnTo>
                <a:lnTo>
                  <a:pt x="38531" y="10363"/>
                </a:lnTo>
                <a:lnTo>
                  <a:pt x="25730" y="10363"/>
                </a:lnTo>
                <a:lnTo>
                  <a:pt x="21615" y="7162"/>
                </a:lnTo>
                <a:lnTo>
                  <a:pt x="2101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6385971" y="5483468"/>
            <a:ext cx="43700" cy="110286"/>
          </a:xfrm>
          <a:custGeom>
            <a:avLst/>
            <a:gdLst/>
            <a:ahLst/>
            <a:cxnLst/>
            <a:rect l="l" t="t" r="r" b="b"/>
            <a:pathLst>
              <a:path w="43700" h="110286">
                <a:moveTo>
                  <a:pt x="43700" y="91693"/>
                </a:moveTo>
                <a:lnTo>
                  <a:pt x="40792" y="94894"/>
                </a:lnTo>
                <a:lnTo>
                  <a:pt x="36550" y="96265"/>
                </a:lnTo>
                <a:lnTo>
                  <a:pt x="27698" y="96265"/>
                </a:lnTo>
                <a:lnTo>
                  <a:pt x="32423" y="110286"/>
                </a:lnTo>
                <a:lnTo>
                  <a:pt x="41274" y="110286"/>
                </a:lnTo>
                <a:lnTo>
                  <a:pt x="43700" y="91693"/>
                </a:lnTo>
                <a:close/>
              </a:path>
              <a:path w="43700" h="110286">
                <a:moveTo>
                  <a:pt x="49326" y="107086"/>
                </a:moveTo>
                <a:lnTo>
                  <a:pt x="54660" y="101599"/>
                </a:lnTo>
                <a:lnTo>
                  <a:pt x="58494" y="96786"/>
                </a:lnTo>
                <a:lnTo>
                  <a:pt x="62778" y="85841"/>
                </a:lnTo>
                <a:lnTo>
                  <a:pt x="64109" y="70523"/>
                </a:lnTo>
                <a:lnTo>
                  <a:pt x="63570" y="61229"/>
                </a:lnTo>
                <a:lnTo>
                  <a:pt x="60336" y="48282"/>
                </a:lnTo>
                <a:lnTo>
                  <a:pt x="54051" y="38849"/>
                </a:lnTo>
                <a:lnTo>
                  <a:pt x="49479" y="34582"/>
                </a:lnTo>
                <a:lnTo>
                  <a:pt x="42633" y="32296"/>
                </a:lnTo>
                <a:lnTo>
                  <a:pt x="25882" y="32296"/>
                </a:lnTo>
                <a:lnTo>
                  <a:pt x="17360" y="36258"/>
                </a:lnTo>
                <a:lnTo>
                  <a:pt x="13995" y="42341"/>
                </a:lnTo>
                <a:lnTo>
                  <a:pt x="13995" y="31381"/>
                </a:lnTo>
                <a:lnTo>
                  <a:pt x="15976" y="24523"/>
                </a:lnTo>
                <a:lnTo>
                  <a:pt x="23291" y="19646"/>
                </a:lnTo>
                <a:lnTo>
                  <a:pt x="32205" y="15980"/>
                </a:lnTo>
                <a:lnTo>
                  <a:pt x="45483" y="14351"/>
                </a:lnTo>
                <a:lnTo>
                  <a:pt x="57861" y="13703"/>
                </a:lnTo>
                <a:lnTo>
                  <a:pt x="57861" y="0"/>
                </a:lnTo>
                <a:lnTo>
                  <a:pt x="46278" y="400"/>
                </a:lnTo>
                <a:lnTo>
                  <a:pt x="32331" y="1582"/>
                </a:lnTo>
                <a:lnTo>
                  <a:pt x="20744" y="4375"/>
                </a:lnTo>
                <a:lnTo>
                  <a:pt x="11556" y="9753"/>
                </a:lnTo>
                <a:lnTo>
                  <a:pt x="5391" y="16861"/>
                </a:lnTo>
                <a:lnTo>
                  <a:pt x="2032" y="25937"/>
                </a:lnTo>
                <a:lnTo>
                  <a:pt x="417" y="39638"/>
                </a:lnTo>
                <a:lnTo>
                  <a:pt x="0" y="60172"/>
                </a:lnTo>
                <a:lnTo>
                  <a:pt x="218" y="70329"/>
                </a:lnTo>
                <a:lnTo>
                  <a:pt x="1542" y="83693"/>
                </a:lnTo>
                <a:lnTo>
                  <a:pt x="4559" y="94284"/>
                </a:lnTo>
                <a:lnTo>
                  <a:pt x="8235" y="100167"/>
                </a:lnTo>
                <a:lnTo>
                  <a:pt x="18594" y="107700"/>
                </a:lnTo>
                <a:lnTo>
                  <a:pt x="32423" y="110286"/>
                </a:lnTo>
                <a:lnTo>
                  <a:pt x="27698" y="96265"/>
                </a:lnTo>
                <a:lnTo>
                  <a:pt x="23748" y="94741"/>
                </a:lnTo>
                <a:lnTo>
                  <a:pt x="20853" y="91693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8"/>
                </a:lnTo>
                <a:lnTo>
                  <a:pt x="23431" y="47066"/>
                </a:lnTo>
                <a:lnTo>
                  <a:pt x="27558" y="45542"/>
                </a:lnTo>
                <a:lnTo>
                  <a:pt x="36690" y="45542"/>
                </a:lnTo>
                <a:lnTo>
                  <a:pt x="40957" y="47218"/>
                </a:lnTo>
                <a:lnTo>
                  <a:pt x="43853" y="50418"/>
                </a:lnTo>
                <a:lnTo>
                  <a:pt x="47193" y="54228"/>
                </a:lnTo>
                <a:lnTo>
                  <a:pt x="48577" y="60769"/>
                </a:lnTo>
                <a:lnTo>
                  <a:pt x="48577" y="81495"/>
                </a:lnTo>
                <a:lnTo>
                  <a:pt x="46901" y="87883"/>
                </a:lnTo>
                <a:lnTo>
                  <a:pt x="43700" y="91693"/>
                </a:lnTo>
                <a:lnTo>
                  <a:pt x="41274" y="110286"/>
                </a:lnTo>
                <a:lnTo>
                  <a:pt x="49326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6470850" y="5515607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19" y="0"/>
                </a:moveTo>
                <a:lnTo>
                  <a:pt x="0" y="0"/>
                </a:lnTo>
                <a:lnTo>
                  <a:pt x="0" y="77228"/>
                </a:lnTo>
                <a:lnTo>
                  <a:pt x="15519" y="77228"/>
                </a:lnTo>
                <a:lnTo>
                  <a:pt x="48577" y="24066"/>
                </a:lnTo>
                <a:lnTo>
                  <a:pt x="48577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77" y="0"/>
                </a:lnTo>
                <a:lnTo>
                  <a:pt x="15519" y="52400"/>
                </a:lnTo>
                <a:lnTo>
                  <a:pt x="15519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6549631" y="5515607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81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4" y="50481"/>
                </a:lnTo>
                <a:lnTo>
                  <a:pt x="9857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3"/>
                </a:lnTo>
                <a:lnTo>
                  <a:pt x="24563" y="69883"/>
                </a:lnTo>
                <a:lnTo>
                  <a:pt x="30058" y="57117"/>
                </a:lnTo>
                <a:lnTo>
                  <a:pt x="31991" y="35953"/>
                </a:lnTo>
                <a:lnTo>
                  <a:pt x="31991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6640466" y="551470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3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71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5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6715154" y="5515611"/>
            <a:ext cx="63652" cy="77228"/>
          </a:xfrm>
          <a:custGeom>
            <a:avLst/>
            <a:gdLst/>
            <a:ahLst/>
            <a:cxnLst/>
            <a:rect l="l" t="t" r="r" b="b"/>
            <a:pathLst>
              <a:path w="63652" h="77228">
                <a:moveTo>
                  <a:pt x="40055" y="13550"/>
                </a:moveTo>
                <a:lnTo>
                  <a:pt x="63652" y="13550"/>
                </a:lnTo>
                <a:lnTo>
                  <a:pt x="63652" y="0"/>
                </a:lnTo>
                <a:lnTo>
                  <a:pt x="0" y="0"/>
                </a:lnTo>
                <a:lnTo>
                  <a:pt x="0" y="13550"/>
                </a:lnTo>
                <a:lnTo>
                  <a:pt x="24510" y="13550"/>
                </a:lnTo>
                <a:lnTo>
                  <a:pt x="24510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6827291" y="5550566"/>
            <a:ext cx="44475" cy="0"/>
          </a:xfrm>
          <a:custGeom>
            <a:avLst/>
            <a:gdLst/>
            <a:ahLst/>
            <a:cxnLst/>
            <a:rect l="l" t="t" r="r" b="b"/>
            <a:pathLst>
              <a:path w="44475">
                <a:moveTo>
                  <a:pt x="0" y="0"/>
                </a:moveTo>
                <a:lnTo>
                  <a:pt x="44475" y="0"/>
                </a:lnTo>
              </a:path>
            </a:pathLst>
          </a:custGeom>
          <a:ln w="15735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6925740" y="5484011"/>
            <a:ext cx="66878" cy="100070"/>
          </a:xfrm>
          <a:custGeom>
            <a:avLst/>
            <a:gdLst/>
            <a:ahLst/>
            <a:cxnLst/>
            <a:rect l="l" t="t" r="r" b="b"/>
            <a:pathLst>
              <a:path w="66878" h="100070">
                <a:moveTo>
                  <a:pt x="17373" y="39525"/>
                </a:moveTo>
                <a:lnTo>
                  <a:pt x="17373" y="20475"/>
                </a:lnTo>
                <a:lnTo>
                  <a:pt x="26956" y="0"/>
                </a:lnTo>
                <a:lnTo>
                  <a:pt x="14002" y="5232"/>
                </a:lnTo>
                <a:lnTo>
                  <a:pt x="5131" y="15335"/>
                </a:lnTo>
                <a:lnTo>
                  <a:pt x="1841" y="29467"/>
                </a:lnTo>
                <a:lnTo>
                  <a:pt x="1886" y="31146"/>
                </a:lnTo>
                <a:lnTo>
                  <a:pt x="6128" y="44381"/>
                </a:lnTo>
                <a:lnTo>
                  <a:pt x="14935" y="52771"/>
                </a:lnTo>
                <a:lnTo>
                  <a:pt x="11802" y="54870"/>
                </a:lnTo>
                <a:lnTo>
                  <a:pt x="3510" y="64145"/>
                </a:lnTo>
                <a:lnTo>
                  <a:pt x="0" y="78197"/>
                </a:lnTo>
                <a:lnTo>
                  <a:pt x="1230" y="87541"/>
                </a:lnTo>
                <a:lnTo>
                  <a:pt x="7873" y="99527"/>
                </a:lnTo>
                <a:lnTo>
                  <a:pt x="15557" y="87950"/>
                </a:lnTo>
                <a:lnTo>
                  <a:pt x="15557" y="77905"/>
                </a:lnTo>
                <a:lnTo>
                  <a:pt x="20698" y="65059"/>
                </a:lnTo>
                <a:lnTo>
                  <a:pt x="33362" y="59769"/>
                </a:lnTo>
                <a:lnTo>
                  <a:pt x="46052" y="65074"/>
                </a:lnTo>
                <a:lnTo>
                  <a:pt x="42811" y="46383"/>
                </a:lnTo>
                <a:lnTo>
                  <a:pt x="23926" y="46383"/>
                </a:lnTo>
                <a:lnTo>
                  <a:pt x="17373" y="39525"/>
                </a:lnTo>
                <a:close/>
              </a:path>
              <a:path w="66878" h="100070">
                <a:moveTo>
                  <a:pt x="66878" y="78197"/>
                </a:moveTo>
                <a:lnTo>
                  <a:pt x="66475" y="73105"/>
                </a:lnTo>
                <a:lnTo>
                  <a:pt x="61058" y="60677"/>
                </a:lnTo>
                <a:lnTo>
                  <a:pt x="51942" y="52771"/>
                </a:lnTo>
                <a:lnTo>
                  <a:pt x="52989" y="52108"/>
                </a:lnTo>
                <a:lnTo>
                  <a:pt x="61483" y="43223"/>
                </a:lnTo>
                <a:lnTo>
                  <a:pt x="65049" y="29467"/>
                </a:lnTo>
                <a:lnTo>
                  <a:pt x="64392" y="22876"/>
                </a:lnTo>
                <a:lnTo>
                  <a:pt x="58461" y="10422"/>
                </a:lnTo>
                <a:lnTo>
                  <a:pt x="47609" y="2338"/>
                </a:lnTo>
                <a:lnTo>
                  <a:pt x="33362" y="-542"/>
                </a:lnTo>
                <a:lnTo>
                  <a:pt x="26956" y="0"/>
                </a:lnTo>
                <a:lnTo>
                  <a:pt x="17373" y="20475"/>
                </a:lnTo>
                <a:lnTo>
                  <a:pt x="23926" y="13325"/>
                </a:lnTo>
                <a:lnTo>
                  <a:pt x="42811" y="13325"/>
                </a:lnTo>
                <a:lnTo>
                  <a:pt x="49504" y="20475"/>
                </a:lnTo>
                <a:lnTo>
                  <a:pt x="49504" y="39525"/>
                </a:lnTo>
                <a:lnTo>
                  <a:pt x="42811" y="46383"/>
                </a:lnTo>
                <a:lnTo>
                  <a:pt x="46052" y="65074"/>
                </a:lnTo>
                <a:lnTo>
                  <a:pt x="51180" y="77905"/>
                </a:lnTo>
                <a:lnTo>
                  <a:pt x="51180" y="87950"/>
                </a:lnTo>
                <a:lnTo>
                  <a:pt x="43421" y="95875"/>
                </a:lnTo>
                <a:lnTo>
                  <a:pt x="23317" y="95875"/>
                </a:lnTo>
                <a:lnTo>
                  <a:pt x="15557" y="87950"/>
                </a:lnTo>
                <a:lnTo>
                  <a:pt x="7873" y="99527"/>
                </a:lnTo>
                <a:lnTo>
                  <a:pt x="19049" y="107103"/>
                </a:lnTo>
                <a:lnTo>
                  <a:pt x="33362" y="109744"/>
                </a:lnTo>
                <a:lnTo>
                  <a:pt x="42580" y="108707"/>
                </a:lnTo>
                <a:lnTo>
                  <a:pt x="55130" y="102952"/>
                </a:lnTo>
                <a:lnTo>
                  <a:pt x="63704" y="92609"/>
                </a:lnTo>
                <a:lnTo>
                  <a:pt x="66878" y="7819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7009401" y="5484392"/>
            <a:ext cx="63372" cy="109512"/>
          </a:xfrm>
          <a:custGeom>
            <a:avLst/>
            <a:gdLst/>
            <a:ahLst/>
            <a:cxnLst/>
            <a:rect l="l" t="t" r="r" b="b"/>
            <a:pathLst>
              <a:path w="63373" h="109512">
                <a:moveTo>
                  <a:pt x="16611" y="59245"/>
                </a:moveTo>
                <a:lnTo>
                  <a:pt x="18287" y="53911"/>
                </a:lnTo>
                <a:lnTo>
                  <a:pt x="23164" y="49491"/>
                </a:lnTo>
                <a:lnTo>
                  <a:pt x="32003" y="49491"/>
                </a:lnTo>
                <a:lnTo>
                  <a:pt x="34889" y="49684"/>
                </a:lnTo>
                <a:lnTo>
                  <a:pt x="45151" y="57015"/>
                </a:lnTo>
                <a:lnTo>
                  <a:pt x="47828" y="72186"/>
                </a:lnTo>
                <a:lnTo>
                  <a:pt x="47828" y="79514"/>
                </a:lnTo>
                <a:lnTo>
                  <a:pt x="47231" y="86664"/>
                </a:lnTo>
                <a:lnTo>
                  <a:pt x="42659" y="91224"/>
                </a:lnTo>
                <a:lnTo>
                  <a:pt x="39916" y="93967"/>
                </a:lnTo>
                <a:lnTo>
                  <a:pt x="35953" y="95491"/>
                </a:lnTo>
                <a:lnTo>
                  <a:pt x="21640" y="95491"/>
                </a:lnTo>
                <a:lnTo>
                  <a:pt x="16763" y="90017"/>
                </a:lnTo>
                <a:lnTo>
                  <a:pt x="15544" y="80416"/>
                </a:lnTo>
                <a:lnTo>
                  <a:pt x="0" y="80416"/>
                </a:lnTo>
                <a:lnTo>
                  <a:pt x="622" y="88188"/>
                </a:lnTo>
                <a:lnTo>
                  <a:pt x="2438" y="95351"/>
                </a:lnTo>
                <a:lnTo>
                  <a:pt x="8242" y="101142"/>
                </a:lnTo>
                <a:lnTo>
                  <a:pt x="12953" y="105854"/>
                </a:lnTo>
                <a:lnTo>
                  <a:pt x="21031" y="109512"/>
                </a:lnTo>
                <a:lnTo>
                  <a:pt x="41897" y="109512"/>
                </a:lnTo>
                <a:lnTo>
                  <a:pt x="49364" y="105854"/>
                </a:lnTo>
                <a:lnTo>
                  <a:pt x="54228" y="100977"/>
                </a:lnTo>
                <a:lnTo>
                  <a:pt x="57525" y="97090"/>
                </a:lnTo>
                <a:lnTo>
                  <a:pt x="62318" y="85649"/>
                </a:lnTo>
                <a:lnTo>
                  <a:pt x="63372" y="72186"/>
                </a:lnTo>
                <a:lnTo>
                  <a:pt x="63246" y="67115"/>
                </a:lnTo>
                <a:lnTo>
                  <a:pt x="60988" y="54560"/>
                </a:lnTo>
                <a:lnTo>
                  <a:pt x="53936" y="43256"/>
                </a:lnTo>
                <a:lnTo>
                  <a:pt x="49517" y="38823"/>
                </a:lnTo>
                <a:lnTo>
                  <a:pt x="42964" y="36245"/>
                </a:lnTo>
                <a:lnTo>
                  <a:pt x="26504" y="36245"/>
                </a:lnTo>
                <a:lnTo>
                  <a:pt x="20116" y="38684"/>
                </a:lnTo>
                <a:lnTo>
                  <a:pt x="16446" y="42494"/>
                </a:lnTo>
                <a:lnTo>
                  <a:pt x="16446" y="13855"/>
                </a:lnTo>
                <a:lnTo>
                  <a:pt x="60921" y="13855"/>
                </a:lnTo>
                <a:lnTo>
                  <a:pt x="60921" y="0"/>
                </a:lnTo>
                <a:lnTo>
                  <a:pt x="2438" y="0"/>
                </a:lnTo>
                <a:lnTo>
                  <a:pt x="2438" y="59245"/>
                </a:lnTo>
                <a:lnTo>
                  <a:pt x="16611" y="59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090346" y="5483477"/>
            <a:ext cx="62611" cy="110274"/>
          </a:xfrm>
          <a:custGeom>
            <a:avLst/>
            <a:gdLst/>
            <a:ahLst/>
            <a:cxnLst/>
            <a:rect l="l" t="t" r="r" b="b"/>
            <a:pathLst>
              <a:path w="62610" h="110274">
                <a:moveTo>
                  <a:pt x="15532" y="89103"/>
                </a:moveTo>
                <a:lnTo>
                  <a:pt x="15532" y="21170"/>
                </a:lnTo>
                <a:lnTo>
                  <a:pt x="24454" y="631"/>
                </a:lnTo>
                <a:lnTo>
                  <a:pt x="11903" y="5991"/>
                </a:lnTo>
                <a:lnTo>
                  <a:pt x="3234" y="16332"/>
                </a:lnTo>
                <a:lnTo>
                  <a:pt x="0" y="31064"/>
                </a:lnTo>
                <a:lnTo>
                  <a:pt x="0" y="79197"/>
                </a:lnTo>
                <a:lnTo>
                  <a:pt x="741" y="86615"/>
                </a:lnTo>
                <a:lnTo>
                  <a:pt x="6716" y="99363"/>
                </a:lnTo>
                <a:lnTo>
                  <a:pt x="17396" y="107447"/>
                </a:lnTo>
                <a:lnTo>
                  <a:pt x="31229" y="110274"/>
                </a:lnTo>
                <a:lnTo>
                  <a:pt x="38165" y="109620"/>
                </a:lnTo>
                <a:lnTo>
                  <a:pt x="41122" y="96405"/>
                </a:lnTo>
                <a:lnTo>
                  <a:pt x="21475" y="96405"/>
                </a:lnTo>
                <a:lnTo>
                  <a:pt x="15532" y="89103"/>
                </a:lnTo>
                <a:close/>
              </a:path>
              <a:path w="62610" h="110274">
                <a:moveTo>
                  <a:pt x="47053" y="21170"/>
                </a:moveTo>
                <a:lnTo>
                  <a:pt x="47053" y="89103"/>
                </a:lnTo>
                <a:lnTo>
                  <a:pt x="41122" y="96405"/>
                </a:lnTo>
                <a:lnTo>
                  <a:pt x="38165" y="109620"/>
                </a:lnTo>
                <a:lnTo>
                  <a:pt x="50730" y="104235"/>
                </a:lnTo>
                <a:lnTo>
                  <a:pt x="59386" y="93897"/>
                </a:lnTo>
                <a:lnTo>
                  <a:pt x="62611" y="79197"/>
                </a:lnTo>
                <a:lnTo>
                  <a:pt x="62611" y="31064"/>
                </a:lnTo>
                <a:lnTo>
                  <a:pt x="61847" y="23545"/>
                </a:lnTo>
                <a:lnTo>
                  <a:pt x="55840" y="10855"/>
                </a:lnTo>
                <a:lnTo>
                  <a:pt x="45125" y="2811"/>
                </a:lnTo>
                <a:lnTo>
                  <a:pt x="31229" y="0"/>
                </a:lnTo>
                <a:lnTo>
                  <a:pt x="24454" y="631"/>
                </a:lnTo>
                <a:lnTo>
                  <a:pt x="15532" y="21170"/>
                </a:lnTo>
                <a:lnTo>
                  <a:pt x="21475" y="13855"/>
                </a:lnTo>
                <a:lnTo>
                  <a:pt x="41122" y="13855"/>
                </a:lnTo>
                <a:lnTo>
                  <a:pt x="47053" y="2117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7211195" y="5514698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05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7" y="30195"/>
                </a:lnTo>
                <a:lnTo>
                  <a:pt x="60561" y="17219"/>
                </a:lnTo>
                <a:lnTo>
                  <a:pt x="54521" y="6845"/>
                </a:lnTo>
                <a:lnTo>
                  <a:pt x="50253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05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58" y="77076"/>
                </a:lnTo>
                <a:lnTo>
                  <a:pt x="27559" y="79057"/>
                </a:lnTo>
                <a:lnTo>
                  <a:pt x="43700" y="79057"/>
                </a:lnTo>
                <a:lnTo>
                  <a:pt x="50253" y="76466"/>
                </a:lnTo>
                <a:lnTo>
                  <a:pt x="54521" y="72199"/>
                </a:lnTo>
                <a:lnTo>
                  <a:pt x="59027" y="65643"/>
                </a:lnTo>
                <a:lnTo>
                  <a:pt x="62419" y="53360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7282667" y="5515606"/>
            <a:ext cx="69621" cy="107848"/>
          </a:xfrm>
          <a:custGeom>
            <a:avLst/>
            <a:gdLst/>
            <a:ahLst/>
            <a:cxnLst/>
            <a:rect l="l" t="t" r="r" b="b"/>
            <a:pathLst>
              <a:path w="69621" h="107848">
                <a:moveTo>
                  <a:pt x="14020" y="107848"/>
                </a:moveTo>
                <a:lnTo>
                  <a:pt x="15174" y="107830"/>
                </a:lnTo>
                <a:lnTo>
                  <a:pt x="27865" y="103904"/>
                </a:lnTo>
                <a:lnTo>
                  <a:pt x="35483" y="92608"/>
                </a:lnTo>
                <a:lnTo>
                  <a:pt x="69621" y="0"/>
                </a:lnTo>
                <a:lnTo>
                  <a:pt x="53009" y="0"/>
                </a:lnTo>
                <a:lnTo>
                  <a:pt x="35039" y="54533"/>
                </a:lnTo>
                <a:lnTo>
                  <a:pt x="16611" y="0"/>
                </a:lnTo>
                <a:lnTo>
                  <a:pt x="0" y="0"/>
                </a:lnTo>
                <a:lnTo>
                  <a:pt x="27114" y="73571"/>
                </a:lnTo>
                <a:lnTo>
                  <a:pt x="22847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72" y="93840"/>
                </a:lnTo>
                <a:lnTo>
                  <a:pt x="7772" y="107848"/>
                </a:lnTo>
                <a:lnTo>
                  <a:pt x="14020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7363288" y="5483468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3"/>
                </a:moveTo>
                <a:lnTo>
                  <a:pt x="40805" y="94894"/>
                </a:lnTo>
                <a:lnTo>
                  <a:pt x="36550" y="96265"/>
                </a:lnTo>
                <a:lnTo>
                  <a:pt x="27711" y="96265"/>
                </a:lnTo>
                <a:lnTo>
                  <a:pt x="32423" y="110286"/>
                </a:lnTo>
                <a:lnTo>
                  <a:pt x="41275" y="110286"/>
                </a:lnTo>
                <a:lnTo>
                  <a:pt x="43713" y="91693"/>
                </a:lnTo>
                <a:close/>
              </a:path>
              <a:path w="43713" h="110286">
                <a:moveTo>
                  <a:pt x="49339" y="107086"/>
                </a:moveTo>
                <a:lnTo>
                  <a:pt x="54673" y="101599"/>
                </a:lnTo>
                <a:lnTo>
                  <a:pt x="58504" y="96788"/>
                </a:lnTo>
                <a:lnTo>
                  <a:pt x="62782" y="85842"/>
                </a:lnTo>
                <a:lnTo>
                  <a:pt x="64109" y="70523"/>
                </a:lnTo>
                <a:lnTo>
                  <a:pt x="63571" y="61229"/>
                </a:lnTo>
                <a:lnTo>
                  <a:pt x="60342" y="48282"/>
                </a:lnTo>
                <a:lnTo>
                  <a:pt x="54051" y="38849"/>
                </a:lnTo>
                <a:lnTo>
                  <a:pt x="49491" y="34582"/>
                </a:lnTo>
                <a:lnTo>
                  <a:pt x="42646" y="32296"/>
                </a:lnTo>
                <a:lnTo>
                  <a:pt x="25882" y="32296"/>
                </a:lnTo>
                <a:lnTo>
                  <a:pt x="17360" y="36258"/>
                </a:lnTo>
                <a:lnTo>
                  <a:pt x="13995" y="42341"/>
                </a:lnTo>
                <a:lnTo>
                  <a:pt x="13995" y="31381"/>
                </a:lnTo>
                <a:lnTo>
                  <a:pt x="15976" y="24523"/>
                </a:lnTo>
                <a:lnTo>
                  <a:pt x="23304" y="19646"/>
                </a:lnTo>
                <a:lnTo>
                  <a:pt x="32216" y="15980"/>
                </a:lnTo>
                <a:lnTo>
                  <a:pt x="45490" y="14351"/>
                </a:lnTo>
                <a:lnTo>
                  <a:pt x="57873" y="13703"/>
                </a:lnTo>
                <a:lnTo>
                  <a:pt x="57873" y="0"/>
                </a:lnTo>
                <a:lnTo>
                  <a:pt x="46285" y="400"/>
                </a:lnTo>
                <a:lnTo>
                  <a:pt x="32334" y="1582"/>
                </a:lnTo>
                <a:lnTo>
                  <a:pt x="20750" y="4375"/>
                </a:lnTo>
                <a:lnTo>
                  <a:pt x="11569" y="9753"/>
                </a:lnTo>
                <a:lnTo>
                  <a:pt x="5401" y="16862"/>
                </a:lnTo>
                <a:lnTo>
                  <a:pt x="2038" y="25938"/>
                </a:lnTo>
                <a:lnTo>
                  <a:pt x="418" y="39639"/>
                </a:lnTo>
                <a:lnTo>
                  <a:pt x="0" y="60172"/>
                </a:lnTo>
                <a:lnTo>
                  <a:pt x="218" y="70329"/>
                </a:lnTo>
                <a:lnTo>
                  <a:pt x="1542" y="83693"/>
                </a:lnTo>
                <a:lnTo>
                  <a:pt x="4559" y="94284"/>
                </a:lnTo>
                <a:lnTo>
                  <a:pt x="8240" y="100167"/>
                </a:lnTo>
                <a:lnTo>
                  <a:pt x="18598" y="107700"/>
                </a:lnTo>
                <a:lnTo>
                  <a:pt x="32423" y="110286"/>
                </a:lnTo>
                <a:lnTo>
                  <a:pt x="27711" y="96265"/>
                </a:lnTo>
                <a:lnTo>
                  <a:pt x="23749" y="94741"/>
                </a:lnTo>
                <a:lnTo>
                  <a:pt x="20866" y="91693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48" y="50418"/>
                </a:lnTo>
                <a:lnTo>
                  <a:pt x="23444" y="47066"/>
                </a:lnTo>
                <a:lnTo>
                  <a:pt x="27571" y="45542"/>
                </a:lnTo>
                <a:lnTo>
                  <a:pt x="36690" y="45542"/>
                </a:lnTo>
                <a:lnTo>
                  <a:pt x="40957" y="47218"/>
                </a:lnTo>
                <a:lnTo>
                  <a:pt x="43865" y="50418"/>
                </a:lnTo>
                <a:lnTo>
                  <a:pt x="47205" y="54228"/>
                </a:lnTo>
                <a:lnTo>
                  <a:pt x="48577" y="60769"/>
                </a:lnTo>
                <a:lnTo>
                  <a:pt x="48577" y="81495"/>
                </a:lnTo>
                <a:lnTo>
                  <a:pt x="46913" y="87883"/>
                </a:lnTo>
                <a:lnTo>
                  <a:pt x="43713" y="91693"/>
                </a:lnTo>
                <a:lnTo>
                  <a:pt x="41275" y="110286"/>
                </a:lnTo>
                <a:lnTo>
                  <a:pt x="49339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7447711" y="5583548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5383926" y="5652949"/>
            <a:ext cx="26504" cy="137083"/>
          </a:xfrm>
          <a:custGeom>
            <a:avLst/>
            <a:gdLst/>
            <a:ahLst/>
            <a:cxnLst/>
            <a:rect l="l" t="t" r="r" b="b"/>
            <a:pathLst>
              <a:path w="26504" h="137083">
                <a:moveTo>
                  <a:pt x="20269" y="120637"/>
                </a:moveTo>
                <a:lnTo>
                  <a:pt x="17983" y="116370"/>
                </a:lnTo>
                <a:lnTo>
                  <a:pt x="16459" y="113487"/>
                </a:lnTo>
                <a:lnTo>
                  <a:pt x="15697" y="109524"/>
                </a:lnTo>
                <a:lnTo>
                  <a:pt x="15697" y="27571"/>
                </a:lnTo>
                <a:lnTo>
                  <a:pt x="16459" y="23609"/>
                </a:lnTo>
                <a:lnTo>
                  <a:pt x="17983" y="20726"/>
                </a:lnTo>
                <a:lnTo>
                  <a:pt x="20269" y="16459"/>
                </a:lnTo>
                <a:lnTo>
                  <a:pt x="22859" y="14325"/>
                </a:lnTo>
                <a:lnTo>
                  <a:pt x="26504" y="10668"/>
                </a:lnTo>
                <a:lnTo>
                  <a:pt x="15849" y="0"/>
                </a:lnTo>
                <a:lnTo>
                  <a:pt x="9448" y="6400"/>
                </a:lnTo>
                <a:lnTo>
                  <a:pt x="6400" y="9448"/>
                </a:lnTo>
                <a:lnTo>
                  <a:pt x="3505" y="14478"/>
                </a:lnTo>
                <a:lnTo>
                  <a:pt x="469" y="19951"/>
                </a:lnTo>
                <a:lnTo>
                  <a:pt x="0" y="26047"/>
                </a:lnTo>
                <a:lnTo>
                  <a:pt x="0" y="111201"/>
                </a:lnTo>
                <a:lnTo>
                  <a:pt x="304" y="116979"/>
                </a:lnTo>
                <a:lnTo>
                  <a:pt x="3505" y="122618"/>
                </a:lnTo>
                <a:lnTo>
                  <a:pt x="6400" y="127647"/>
                </a:lnTo>
                <a:lnTo>
                  <a:pt x="10058" y="131305"/>
                </a:lnTo>
                <a:lnTo>
                  <a:pt x="15849" y="137083"/>
                </a:lnTo>
                <a:lnTo>
                  <a:pt x="26504" y="126428"/>
                </a:lnTo>
                <a:lnTo>
                  <a:pt x="22859" y="122770"/>
                </a:lnTo>
                <a:lnTo>
                  <a:pt x="20269" y="12063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5431477" y="5697583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40" y="33026"/>
                </a:lnTo>
                <a:lnTo>
                  <a:pt x="19535" y="19391"/>
                </a:lnTo>
                <a:lnTo>
                  <a:pt x="31686" y="13855"/>
                </a:lnTo>
                <a:lnTo>
                  <a:pt x="21018" y="2133"/>
                </a:lnTo>
                <a:lnTo>
                  <a:pt x="15240" y="9144"/>
                </a:lnTo>
                <a:lnTo>
                  <a:pt x="15240" y="901"/>
                </a:lnTo>
                <a:lnTo>
                  <a:pt x="0" y="901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7" y="30192"/>
                </a:lnTo>
                <a:lnTo>
                  <a:pt x="60564" y="17218"/>
                </a:lnTo>
                <a:lnTo>
                  <a:pt x="54521" y="6845"/>
                </a:lnTo>
                <a:lnTo>
                  <a:pt x="50253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55"/>
                </a:lnTo>
                <a:lnTo>
                  <a:pt x="37482" y="14712"/>
                </a:lnTo>
                <a:lnTo>
                  <a:pt x="45875" y="23867"/>
                </a:lnTo>
                <a:lnTo>
                  <a:pt x="47675" y="39458"/>
                </a:lnTo>
                <a:lnTo>
                  <a:pt x="47478" y="45924"/>
                </a:lnTo>
                <a:lnTo>
                  <a:pt x="43703" y="59610"/>
                </a:lnTo>
                <a:lnTo>
                  <a:pt x="31686" y="65189"/>
                </a:lnTo>
                <a:lnTo>
                  <a:pt x="25660" y="64266"/>
                </a:lnTo>
                <a:lnTo>
                  <a:pt x="17325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53" y="76466"/>
                </a:lnTo>
                <a:lnTo>
                  <a:pt x="54521" y="72199"/>
                </a:lnTo>
                <a:lnTo>
                  <a:pt x="59030" y="65641"/>
                </a:lnTo>
                <a:lnTo>
                  <a:pt x="62428" y="53359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5511803" y="5697587"/>
            <a:ext cx="65481" cy="79057"/>
          </a:xfrm>
          <a:custGeom>
            <a:avLst/>
            <a:gdLst/>
            <a:ahLst/>
            <a:cxnLst/>
            <a:rect l="l" t="t" r="r" b="b"/>
            <a:pathLst>
              <a:path w="65481" h="79057">
                <a:moveTo>
                  <a:pt x="19938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491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10" y="78614"/>
                </a:lnTo>
                <a:lnTo>
                  <a:pt x="53809" y="74746"/>
                </a:lnTo>
                <a:lnTo>
                  <a:pt x="63652" y="67005"/>
                </a:lnTo>
                <a:lnTo>
                  <a:pt x="53746" y="57721"/>
                </a:lnTo>
                <a:lnTo>
                  <a:pt x="48259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4" y="65232"/>
                </a:lnTo>
                <a:lnTo>
                  <a:pt x="19187" y="58311"/>
                </a:lnTo>
                <a:lnTo>
                  <a:pt x="15379" y="44018"/>
                </a:lnTo>
                <a:lnTo>
                  <a:pt x="65481" y="44018"/>
                </a:lnTo>
                <a:lnTo>
                  <a:pt x="65481" y="37464"/>
                </a:lnTo>
                <a:lnTo>
                  <a:pt x="63544" y="22971"/>
                </a:lnTo>
                <a:lnTo>
                  <a:pt x="57227" y="10695"/>
                </a:lnTo>
                <a:lnTo>
                  <a:pt x="46848" y="2795"/>
                </a:lnTo>
                <a:lnTo>
                  <a:pt x="32740" y="0"/>
                </a:lnTo>
                <a:lnTo>
                  <a:pt x="32205" y="3"/>
                </a:lnTo>
                <a:lnTo>
                  <a:pt x="19938" y="16903"/>
                </a:lnTo>
                <a:close/>
              </a:path>
              <a:path w="65481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24" y="26047"/>
                </a:lnTo>
                <a:lnTo>
                  <a:pt x="17360" y="22694"/>
                </a:lnTo>
                <a:lnTo>
                  <a:pt x="19938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5595471" y="5666353"/>
            <a:ext cx="43700" cy="110286"/>
          </a:xfrm>
          <a:custGeom>
            <a:avLst/>
            <a:gdLst/>
            <a:ahLst/>
            <a:cxnLst/>
            <a:rect l="l" t="t" r="r" b="b"/>
            <a:pathLst>
              <a:path w="43700" h="110286">
                <a:moveTo>
                  <a:pt x="43700" y="91693"/>
                </a:moveTo>
                <a:lnTo>
                  <a:pt x="40792" y="94894"/>
                </a:lnTo>
                <a:lnTo>
                  <a:pt x="36550" y="96265"/>
                </a:lnTo>
                <a:lnTo>
                  <a:pt x="27698" y="96265"/>
                </a:lnTo>
                <a:lnTo>
                  <a:pt x="32423" y="110286"/>
                </a:lnTo>
                <a:lnTo>
                  <a:pt x="41274" y="110286"/>
                </a:lnTo>
                <a:lnTo>
                  <a:pt x="43700" y="91693"/>
                </a:lnTo>
                <a:close/>
              </a:path>
              <a:path w="43700" h="110286">
                <a:moveTo>
                  <a:pt x="49326" y="107086"/>
                </a:moveTo>
                <a:lnTo>
                  <a:pt x="54660" y="101599"/>
                </a:lnTo>
                <a:lnTo>
                  <a:pt x="58494" y="96786"/>
                </a:lnTo>
                <a:lnTo>
                  <a:pt x="62778" y="85841"/>
                </a:lnTo>
                <a:lnTo>
                  <a:pt x="64109" y="70523"/>
                </a:lnTo>
                <a:lnTo>
                  <a:pt x="63570" y="61229"/>
                </a:lnTo>
                <a:lnTo>
                  <a:pt x="60336" y="48282"/>
                </a:lnTo>
                <a:lnTo>
                  <a:pt x="54051" y="38849"/>
                </a:lnTo>
                <a:lnTo>
                  <a:pt x="49479" y="34582"/>
                </a:lnTo>
                <a:lnTo>
                  <a:pt x="42633" y="32296"/>
                </a:lnTo>
                <a:lnTo>
                  <a:pt x="25882" y="32296"/>
                </a:lnTo>
                <a:lnTo>
                  <a:pt x="17360" y="36258"/>
                </a:lnTo>
                <a:lnTo>
                  <a:pt x="13995" y="42341"/>
                </a:lnTo>
                <a:lnTo>
                  <a:pt x="13995" y="31381"/>
                </a:lnTo>
                <a:lnTo>
                  <a:pt x="15976" y="24523"/>
                </a:lnTo>
                <a:lnTo>
                  <a:pt x="23291" y="19646"/>
                </a:lnTo>
                <a:lnTo>
                  <a:pt x="32205" y="15980"/>
                </a:lnTo>
                <a:lnTo>
                  <a:pt x="45483" y="14351"/>
                </a:lnTo>
                <a:lnTo>
                  <a:pt x="57861" y="13703"/>
                </a:lnTo>
                <a:lnTo>
                  <a:pt x="57861" y="0"/>
                </a:lnTo>
                <a:lnTo>
                  <a:pt x="46278" y="400"/>
                </a:lnTo>
                <a:lnTo>
                  <a:pt x="32331" y="1582"/>
                </a:lnTo>
                <a:lnTo>
                  <a:pt x="20744" y="4375"/>
                </a:lnTo>
                <a:lnTo>
                  <a:pt x="11556" y="9753"/>
                </a:lnTo>
                <a:lnTo>
                  <a:pt x="5391" y="16861"/>
                </a:lnTo>
                <a:lnTo>
                  <a:pt x="2032" y="25937"/>
                </a:lnTo>
                <a:lnTo>
                  <a:pt x="417" y="39638"/>
                </a:lnTo>
                <a:lnTo>
                  <a:pt x="0" y="60172"/>
                </a:lnTo>
                <a:lnTo>
                  <a:pt x="218" y="70329"/>
                </a:lnTo>
                <a:lnTo>
                  <a:pt x="1542" y="83693"/>
                </a:lnTo>
                <a:lnTo>
                  <a:pt x="4559" y="94284"/>
                </a:lnTo>
                <a:lnTo>
                  <a:pt x="8235" y="100167"/>
                </a:lnTo>
                <a:lnTo>
                  <a:pt x="18594" y="107700"/>
                </a:lnTo>
                <a:lnTo>
                  <a:pt x="32423" y="110286"/>
                </a:lnTo>
                <a:lnTo>
                  <a:pt x="27698" y="96265"/>
                </a:lnTo>
                <a:lnTo>
                  <a:pt x="23748" y="94741"/>
                </a:lnTo>
                <a:lnTo>
                  <a:pt x="20853" y="91693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8"/>
                </a:lnTo>
                <a:lnTo>
                  <a:pt x="23431" y="47066"/>
                </a:lnTo>
                <a:lnTo>
                  <a:pt x="27558" y="45542"/>
                </a:lnTo>
                <a:lnTo>
                  <a:pt x="36690" y="45542"/>
                </a:lnTo>
                <a:lnTo>
                  <a:pt x="40957" y="47218"/>
                </a:lnTo>
                <a:lnTo>
                  <a:pt x="43853" y="50418"/>
                </a:lnTo>
                <a:lnTo>
                  <a:pt x="47193" y="54228"/>
                </a:lnTo>
                <a:lnTo>
                  <a:pt x="48577" y="60769"/>
                </a:lnTo>
                <a:lnTo>
                  <a:pt x="48577" y="81495"/>
                </a:lnTo>
                <a:lnTo>
                  <a:pt x="46901" y="87883"/>
                </a:lnTo>
                <a:lnTo>
                  <a:pt x="43700" y="91693"/>
                </a:lnTo>
                <a:lnTo>
                  <a:pt x="41274" y="110286"/>
                </a:lnTo>
                <a:lnTo>
                  <a:pt x="49326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5676383" y="5697587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72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67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01" y="33197"/>
                </a:lnTo>
                <a:lnTo>
                  <a:pt x="15379" y="33197"/>
                </a:lnTo>
                <a:lnTo>
                  <a:pt x="15519" y="28473"/>
                </a:lnTo>
                <a:lnTo>
                  <a:pt x="8791" y="10481"/>
                </a:lnTo>
                <a:lnTo>
                  <a:pt x="2290" y="22812"/>
                </a:lnTo>
                <a:lnTo>
                  <a:pt x="0" y="39446"/>
                </a:lnTo>
                <a:lnTo>
                  <a:pt x="57" y="42513"/>
                </a:lnTo>
                <a:lnTo>
                  <a:pt x="3290" y="59633"/>
                </a:lnTo>
                <a:lnTo>
                  <a:pt x="10785" y="70928"/>
                </a:lnTo>
                <a:lnTo>
                  <a:pt x="21582" y="77151"/>
                </a:lnTo>
                <a:lnTo>
                  <a:pt x="34721" y="79057"/>
                </a:lnTo>
                <a:lnTo>
                  <a:pt x="41826" y="78613"/>
                </a:lnTo>
                <a:lnTo>
                  <a:pt x="53825" y="74744"/>
                </a:lnTo>
                <a:lnTo>
                  <a:pt x="63665" y="67005"/>
                </a:lnTo>
                <a:lnTo>
                  <a:pt x="53771" y="57721"/>
                </a:lnTo>
                <a:lnTo>
                  <a:pt x="48272" y="63195"/>
                </a:lnTo>
                <a:lnTo>
                  <a:pt x="43700" y="65646"/>
                </a:lnTo>
                <a:lnTo>
                  <a:pt x="35013" y="65646"/>
                </a:lnTo>
                <a:lnTo>
                  <a:pt x="30317" y="65232"/>
                </a:lnTo>
                <a:lnTo>
                  <a:pt x="19191" y="58311"/>
                </a:lnTo>
                <a:lnTo>
                  <a:pt x="15379" y="44018"/>
                </a:lnTo>
                <a:lnTo>
                  <a:pt x="65493" y="44018"/>
                </a:lnTo>
                <a:lnTo>
                  <a:pt x="65493" y="37464"/>
                </a:lnTo>
                <a:lnTo>
                  <a:pt x="63553" y="22964"/>
                </a:lnTo>
                <a:lnTo>
                  <a:pt x="57231" y="10691"/>
                </a:lnTo>
                <a:lnTo>
                  <a:pt x="46848" y="2794"/>
                </a:lnTo>
                <a:lnTo>
                  <a:pt x="32740" y="0"/>
                </a:lnTo>
                <a:lnTo>
                  <a:pt x="32205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47" y="2772"/>
                </a:moveTo>
                <a:lnTo>
                  <a:pt x="8791" y="10481"/>
                </a:lnTo>
                <a:lnTo>
                  <a:pt x="15519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5" y="3"/>
                </a:lnTo>
                <a:lnTo>
                  <a:pt x="18947" y="27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5762482" y="5698492"/>
            <a:ext cx="61836" cy="77228"/>
          </a:xfrm>
          <a:custGeom>
            <a:avLst/>
            <a:gdLst/>
            <a:ahLst/>
            <a:cxnLst/>
            <a:rect l="l" t="t" r="r" b="b"/>
            <a:pathLst>
              <a:path w="61836" h="77228">
                <a:moveTo>
                  <a:pt x="61836" y="0"/>
                </a:moveTo>
                <a:lnTo>
                  <a:pt x="46304" y="0"/>
                </a:lnTo>
                <a:lnTo>
                  <a:pt x="46304" y="30772"/>
                </a:lnTo>
                <a:lnTo>
                  <a:pt x="15532" y="30772"/>
                </a:lnTo>
                <a:lnTo>
                  <a:pt x="15532" y="0"/>
                </a:ln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15532" y="44323"/>
                </a:lnTo>
                <a:lnTo>
                  <a:pt x="46304" y="44323"/>
                </a:lnTo>
                <a:lnTo>
                  <a:pt x="46304" y="77228"/>
                </a:lnTo>
                <a:lnTo>
                  <a:pt x="61836" y="77228"/>
                </a:lnTo>
                <a:lnTo>
                  <a:pt x="6183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5845382" y="56975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44" y="31064"/>
                </a:moveTo>
                <a:lnTo>
                  <a:pt x="16154" y="22986"/>
                </a:lnTo>
                <a:lnTo>
                  <a:pt x="20878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73" y="18262"/>
                </a:lnTo>
                <a:lnTo>
                  <a:pt x="48285" y="22986"/>
                </a:lnTo>
                <a:lnTo>
                  <a:pt x="48907" y="31064"/>
                </a:lnTo>
                <a:lnTo>
                  <a:pt x="48907" y="47815"/>
                </a:lnTo>
                <a:lnTo>
                  <a:pt x="48285" y="55892"/>
                </a:lnTo>
                <a:lnTo>
                  <a:pt x="43573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78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69" y="65038"/>
                </a:lnTo>
                <a:lnTo>
                  <a:pt x="63327" y="53612"/>
                </a:lnTo>
                <a:lnTo>
                  <a:pt x="64439" y="39446"/>
                </a:lnTo>
                <a:lnTo>
                  <a:pt x="64195" y="32127"/>
                </a:lnTo>
                <a:lnTo>
                  <a:pt x="61680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44" y="47815"/>
                </a:lnTo>
                <a:lnTo>
                  <a:pt x="15544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44" y="47815"/>
                </a:lnTo>
                <a:lnTo>
                  <a:pt x="14173" y="3949"/>
                </a:lnTo>
                <a:lnTo>
                  <a:pt x="9143" y="9131"/>
                </a:lnTo>
                <a:lnTo>
                  <a:pt x="5418" y="13911"/>
                </a:lnTo>
                <a:lnTo>
                  <a:pt x="1118" y="25339"/>
                </a:lnTo>
                <a:lnTo>
                  <a:pt x="0" y="39446"/>
                </a:lnTo>
                <a:lnTo>
                  <a:pt x="251" y="46953"/>
                </a:lnTo>
                <a:lnTo>
                  <a:pt x="2771" y="59682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5931185" y="5698492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04" y="0"/>
                </a:lnTo>
                <a:lnTo>
                  <a:pt x="45224" y="0"/>
                </a:lnTo>
                <a:lnTo>
                  <a:pt x="15836" y="37020"/>
                </a:lnTo>
                <a:lnTo>
                  <a:pt x="47066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6005107" y="5701536"/>
            <a:ext cx="65646" cy="65506"/>
          </a:xfrm>
          <a:custGeom>
            <a:avLst/>
            <a:gdLst/>
            <a:ahLst/>
            <a:cxnLst/>
            <a:rect l="l" t="t" r="r" b="b"/>
            <a:pathLst>
              <a:path w="65646" h="65506">
                <a:moveTo>
                  <a:pt x="40055" y="39916"/>
                </a:moveTo>
                <a:lnTo>
                  <a:pt x="65646" y="39916"/>
                </a:lnTo>
                <a:lnTo>
                  <a:pt x="65646" y="25438"/>
                </a:lnTo>
                <a:lnTo>
                  <a:pt x="40055" y="25438"/>
                </a:lnTo>
                <a:lnTo>
                  <a:pt x="40055" y="0"/>
                </a:lnTo>
                <a:lnTo>
                  <a:pt x="25577" y="0"/>
                </a:lnTo>
                <a:lnTo>
                  <a:pt x="25577" y="25438"/>
                </a:lnTo>
                <a:lnTo>
                  <a:pt x="0" y="25438"/>
                </a:lnTo>
                <a:lnTo>
                  <a:pt x="0" y="39916"/>
                </a:lnTo>
                <a:lnTo>
                  <a:pt x="25577" y="39916"/>
                </a:lnTo>
                <a:lnTo>
                  <a:pt x="25577" y="65506"/>
                </a:lnTo>
                <a:lnTo>
                  <a:pt x="40055" y="65506"/>
                </a:lnTo>
                <a:lnTo>
                  <a:pt x="40055" y="3991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6090898" y="5698496"/>
            <a:ext cx="46342" cy="77228"/>
          </a:xfrm>
          <a:custGeom>
            <a:avLst/>
            <a:gdLst/>
            <a:ahLst/>
            <a:cxnLst/>
            <a:rect l="l" t="t" r="r" b="b"/>
            <a:pathLst>
              <a:path w="46342" h="77228">
                <a:moveTo>
                  <a:pt x="46304" y="54381"/>
                </a:moveTo>
                <a:lnTo>
                  <a:pt x="46304" y="60921"/>
                </a:lnTo>
                <a:lnTo>
                  <a:pt x="41884" y="65036"/>
                </a:lnTo>
                <a:lnTo>
                  <a:pt x="15379" y="65036"/>
                </a:lnTo>
                <a:lnTo>
                  <a:pt x="38239" y="77228"/>
                </a:lnTo>
                <a:lnTo>
                  <a:pt x="46342" y="76215"/>
                </a:lnTo>
                <a:lnTo>
                  <a:pt x="46304" y="54381"/>
                </a:lnTo>
                <a:close/>
              </a:path>
              <a:path w="46342" h="77228">
                <a:moveTo>
                  <a:pt x="41122" y="31686"/>
                </a:moveTo>
                <a:lnTo>
                  <a:pt x="34569" y="43713"/>
                </a:lnTo>
                <a:lnTo>
                  <a:pt x="41884" y="43713"/>
                </a:lnTo>
                <a:lnTo>
                  <a:pt x="45084" y="28168"/>
                </a:lnTo>
                <a:lnTo>
                  <a:pt x="41122" y="31686"/>
                </a:lnTo>
                <a:close/>
              </a:path>
              <a:path w="46342" h="77228">
                <a:moveTo>
                  <a:pt x="41122" y="31686"/>
                </a:moveTo>
                <a:lnTo>
                  <a:pt x="15379" y="31686"/>
                </a:lnTo>
                <a:lnTo>
                  <a:pt x="15379" y="12191"/>
                </a:lnTo>
                <a:lnTo>
                  <a:pt x="40970" y="12191"/>
                </a:lnTo>
                <a:lnTo>
                  <a:pt x="45084" y="15684"/>
                </a:lnTo>
                <a:lnTo>
                  <a:pt x="45084" y="28168"/>
                </a:lnTo>
                <a:lnTo>
                  <a:pt x="41884" y="43713"/>
                </a:lnTo>
                <a:lnTo>
                  <a:pt x="46304" y="47675"/>
                </a:lnTo>
                <a:lnTo>
                  <a:pt x="46342" y="76215"/>
                </a:lnTo>
                <a:lnTo>
                  <a:pt x="57532" y="68856"/>
                </a:lnTo>
                <a:lnTo>
                  <a:pt x="61531" y="55448"/>
                </a:lnTo>
                <a:lnTo>
                  <a:pt x="61531" y="46608"/>
                </a:lnTo>
                <a:lnTo>
                  <a:pt x="57264" y="40817"/>
                </a:lnTo>
                <a:lnTo>
                  <a:pt x="49504" y="37312"/>
                </a:lnTo>
                <a:lnTo>
                  <a:pt x="56667" y="33959"/>
                </a:lnTo>
                <a:lnTo>
                  <a:pt x="60312" y="28486"/>
                </a:lnTo>
                <a:lnTo>
                  <a:pt x="60312" y="20713"/>
                </a:lnTo>
                <a:lnTo>
                  <a:pt x="59398" y="14235"/>
                </a:lnTo>
                <a:lnTo>
                  <a:pt x="51546" y="3827"/>
                </a:lnTo>
                <a:lnTo>
                  <a:pt x="37007" y="0"/>
                </a:lnTo>
                <a:lnTo>
                  <a:pt x="0" y="0"/>
                </a:lnTo>
                <a:lnTo>
                  <a:pt x="0" y="77228"/>
                </a:lnTo>
                <a:lnTo>
                  <a:pt x="38239" y="77228"/>
                </a:lnTo>
                <a:lnTo>
                  <a:pt x="15379" y="65036"/>
                </a:lnTo>
                <a:lnTo>
                  <a:pt x="15379" y="43713"/>
                </a:lnTo>
                <a:lnTo>
                  <a:pt x="34569" y="43713"/>
                </a:lnTo>
                <a:lnTo>
                  <a:pt x="41122" y="316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6164506" y="5697584"/>
            <a:ext cx="61836" cy="78892"/>
          </a:xfrm>
          <a:custGeom>
            <a:avLst/>
            <a:gdLst/>
            <a:ahLst/>
            <a:cxnLst/>
            <a:rect l="l" t="t" r="r" b="b"/>
            <a:pathLst>
              <a:path w="61836" h="78892">
                <a:moveTo>
                  <a:pt x="33223" y="44475"/>
                </a:moveTo>
                <a:lnTo>
                  <a:pt x="41275" y="44475"/>
                </a:lnTo>
                <a:lnTo>
                  <a:pt x="46609" y="47675"/>
                </a:lnTo>
                <a:lnTo>
                  <a:pt x="46609" y="61988"/>
                </a:lnTo>
                <a:lnTo>
                  <a:pt x="38239" y="65798"/>
                </a:lnTo>
                <a:lnTo>
                  <a:pt x="21932" y="65798"/>
                </a:lnTo>
                <a:lnTo>
                  <a:pt x="15379" y="63665"/>
                </a:lnTo>
                <a:lnTo>
                  <a:pt x="9309" y="58178"/>
                </a:lnTo>
                <a:lnTo>
                  <a:pt x="0" y="67932"/>
                </a:lnTo>
                <a:lnTo>
                  <a:pt x="7468" y="73322"/>
                </a:lnTo>
                <a:lnTo>
                  <a:pt x="19382" y="77664"/>
                </a:lnTo>
                <a:lnTo>
                  <a:pt x="32448" y="78892"/>
                </a:lnTo>
                <a:lnTo>
                  <a:pt x="46549" y="76275"/>
                </a:lnTo>
                <a:lnTo>
                  <a:pt x="57555" y="68303"/>
                </a:lnTo>
                <a:lnTo>
                  <a:pt x="61836" y="55753"/>
                </a:lnTo>
                <a:lnTo>
                  <a:pt x="61836" y="47218"/>
                </a:lnTo>
                <a:lnTo>
                  <a:pt x="56819" y="40525"/>
                </a:lnTo>
                <a:lnTo>
                  <a:pt x="49364" y="37769"/>
                </a:lnTo>
                <a:lnTo>
                  <a:pt x="56362" y="34874"/>
                </a:lnTo>
                <a:lnTo>
                  <a:pt x="60629" y="28333"/>
                </a:lnTo>
                <a:lnTo>
                  <a:pt x="60629" y="20866"/>
                </a:lnTo>
                <a:lnTo>
                  <a:pt x="58022" y="11246"/>
                </a:lnTo>
                <a:lnTo>
                  <a:pt x="47822" y="2862"/>
                </a:lnTo>
                <a:lnTo>
                  <a:pt x="32740" y="0"/>
                </a:lnTo>
                <a:lnTo>
                  <a:pt x="26944" y="217"/>
                </a:lnTo>
                <a:lnTo>
                  <a:pt x="14344" y="2690"/>
                </a:lnTo>
                <a:lnTo>
                  <a:pt x="3060" y="8686"/>
                </a:lnTo>
                <a:lnTo>
                  <a:pt x="11734" y="18580"/>
                </a:lnTo>
                <a:lnTo>
                  <a:pt x="17221" y="14617"/>
                </a:lnTo>
                <a:lnTo>
                  <a:pt x="23622" y="12788"/>
                </a:lnTo>
                <a:lnTo>
                  <a:pt x="39458" y="12788"/>
                </a:lnTo>
                <a:lnTo>
                  <a:pt x="45402" y="16154"/>
                </a:lnTo>
                <a:lnTo>
                  <a:pt x="45402" y="29083"/>
                </a:lnTo>
                <a:lnTo>
                  <a:pt x="40525" y="32893"/>
                </a:lnTo>
                <a:lnTo>
                  <a:pt x="21780" y="32893"/>
                </a:lnTo>
                <a:lnTo>
                  <a:pt x="21780" y="44475"/>
                </a:lnTo>
                <a:lnTo>
                  <a:pt x="33223" y="4447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6247731" y="5697583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05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7" y="30195"/>
                </a:lnTo>
                <a:lnTo>
                  <a:pt x="60561" y="17219"/>
                </a:lnTo>
                <a:lnTo>
                  <a:pt x="54521" y="6845"/>
                </a:lnTo>
                <a:lnTo>
                  <a:pt x="50253" y="2590"/>
                </a:lnTo>
                <a:lnTo>
                  <a:pt x="43560" y="0"/>
                </a:lnTo>
                <a:lnTo>
                  <a:pt x="27406" y="0"/>
                </a:lnTo>
                <a:lnTo>
                  <a:pt x="21005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58" y="77076"/>
                </a:lnTo>
                <a:lnTo>
                  <a:pt x="27558" y="79057"/>
                </a:lnTo>
                <a:lnTo>
                  <a:pt x="43700" y="79057"/>
                </a:lnTo>
                <a:lnTo>
                  <a:pt x="50253" y="76466"/>
                </a:lnTo>
                <a:lnTo>
                  <a:pt x="54521" y="72199"/>
                </a:lnTo>
                <a:lnTo>
                  <a:pt x="59027" y="65643"/>
                </a:lnTo>
                <a:lnTo>
                  <a:pt x="62419" y="53360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6328341" y="5697592"/>
            <a:ext cx="64427" cy="79044"/>
          </a:xfrm>
          <a:custGeom>
            <a:avLst/>
            <a:gdLst/>
            <a:ahLst/>
            <a:cxnLst/>
            <a:rect l="l" t="t" r="r" b="b"/>
            <a:pathLst>
              <a:path w="64427" h="79044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59" y="13842"/>
                </a:lnTo>
                <a:lnTo>
                  <a:pt x="36715" y="13842"/>
                </a:lnTo>
                <a:lnTo>
                  <a:pt x="40652" y="15366"/>
                </a:lnTo>
                <a:lnTo>
                  <a:pt x="43561" y="18262"/>
                </a:lnTo>
                <a:lnTo>
                  <a:pt x="48272" y="22986"/>
                </a:lnTo>
                <a:lnTo>
                  <a:pt x="48895" y="31064"/>
                </a:lnTo>
                <a:lnTo>
                  <a:pt x="48895" y="47815"/>
                </a:lnTo>
                <a:lnTo>
                  <a:pt x="48272" y="55892"/>
                </a:lnTo>
                <a:lnTo>
                  <a:pt x="43561" y="60617"/>
                </a:lnTo>
                <a:lnTo>
                  <a:pt x="40652" y="63512"/>
                </a:lnTo>
                <a:lnTo>
                  <a:pt x="36715" y="65176"/>
                </a:lnTo>
                <a:lnTo>
                  <a:pt x="27559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46" y="79044"/>
                </a:lnTo>
                <a:lnTo>
                  <a:pt x="50253" y="75082"/>
                </a:lnTo>
                <a:lnTo>
                  <a:pt x="55295" y="69900"/>
                </a:lnTo>
                <a:lnTo>
                  <a:pt x="59067" y="65040"/>
                </a:lnTo>
                <a:lnTo>
                  <a:pt x="63319" y="53614"/>
                </a:lnTo>
                <a:lnTo>
                  <a:pt x="64427" y="39446"/>
                </a:lnTo>
                <a:lnTo>
                  <a:pt x="64184" y="32130"/>
                </a:lnTo>
                <a:lnTo>
                  <a:pt x="61676" y="19395"/>
                </a:lnTo>
                <a:lnTo>
                  <a:pt x="55295" y="9131"/>
                </a:lnTo>
                <a:lnTo>
                  <a:pt x="50253" y="3949"/>
                </a:lnTo>
                <a:lnTo>
                  <a:pt x="42646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27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15"/>
                </a:lnTo>
                <a:lnTo>
                  <a:pt x="14173" y="3949"/>
                </a:lnTo>
                <a:lnTo>
                  <a:pt x="9131" y="9131"/>
                </a:lnTo>
                <a:lnTo>
                  <a:pt x="5413" y="13908"/>
                </a:lnTo>
                <a:lnTo>
                  <a:pt x="1118" y="25337"/>
                </a:lnTo>
                <a:lnTo>
                  <a:pt x="0" y="39446"/>
                </a:lnTo>
                <a:lnTo>
                  <a:pt x="251" y="46950"/>
                </a:lnTo>
                <a:lnTo>
                  <a:pt x="2768" y="59681"/>
                </a:lnTo>
                <a:lnTo>
                  <a:pt x="9131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6409877" y="5697580"/>
            <a:ext cx="59855" cy="79057"/>
          </a:xfrm>
          <a:custGeom>
            <a:avLst/>
            <a:gdLst/>
            <a:ahLst/>
            <a:cxnLst/>
            <a:rect l="l" t="t" r="r" b="b"/>
            <a:pathLst>
              <a:path w="59855" h="79057">
                <a:moveTo>
                  <a:pt x="20638" y="2499"/>
                </a:moveTo>
                <a:lnTo>
                  <a:pt x="10129" y="9443"/>
                </a:lnTo>
                <a:lnTo>
                  <a:pt x="2771" y="21537"/>
                </a:lnTo>
                <a:lnTo>
                  <a:pt x="0" y="39458"/>
                </a:lnTo>
                <a:lnTo>
                  <a:pt x="50" y="42158"/>
                </a:lnTo>
                <a:lnTo>
                  <a:pt x="3492" y="59271"/>
                </a:lnTo>
                <a:lnTo>
                  <a:pt x="11317" y="70694"/>
                </a:lnTo>
                <a:lnTo>
                  <a:pt x="22100" y="77074"/>
                </a:lnTo>
                <a:lnTo>
                  <a:pt x="34416" y="79057"/>
                </a:lnTo>
                <a:lnTo>
                  <a:pt x="37010" y="78990"/>
                </a:lnTo>
                <a:lnTo>
                  <a:pt x="49406" y="76023"/>
                </a:lnTo>
                <a:lnTo>
                  <a:pt x="59855" y="68084"/>
                </a:lnTo>
                <a:lnTo>
                  <a:pt x="49187" y="57886"/>
                </a:lnTo>
                <a:lnTo>
                  <a:pt x="44322" y="63207"/>
                </a:lnTo>
                <a:lnTo>
                  <a:pt x="40500" y="65189"/>
                </a:lnTo>
                <a:lnTo>
                  <a:pt x="28473" y="65189"/>
                </a:lnTo>
                <a:lnTo>
                  <a:pt x="23456" y="62763"/>
                </a:lnTo>
                <a:lnTo>
                  <a:pt x="20091" y="58331"/>
                </a:lnTo>
                <a:lnTo>
                  <a:pt x="16738" y="54076"/>
                </a:lnTo>
                <a:lnTo>
                  <a:pt x="15532" y="48437"/>
                </a:lnTo>
                <a:lnTo>
                  <a:pt x="15532" y="30467"/>
                </a:lnTo>
                <a:lnTo>
                  <a:pt x="16738" y="24980"/>
                </a:lnTo>
                <a:lnTo>
                  <a:pt x="20091" y="20713"/>
                </a:lnTo>
                <a:lnTo>
                  <a:pt x="23456" y="16306"/>
                </a:lnTo>
                <a:lnTo>
                  <a:pt x="28473" y="13855"/>
                </a:lnTo>
                <a:lnTo>
                  <a:pt x="40500" y="13855"/>
                </a:lnTo>
                <a:lnTo>
                  <a:pt x="44322" y="15836"/>
                </a:lnTo>
                <a:lnTo>
                  <a:pt x="49187" y="21170"/>
                </a:lnTo>
                <a:lnTo>
                  <a:pt x="59855" y="10820"/>
                </a:lnTo>
                <a:lnTo>
                  <a:pt x="58069" y="9020"/>
                </a:lnTo>
                <a:lnTo>
                  <a:pt x="47378" y="2092"/>
                </a:lnTo>
                <a:lnTo>
                  <a:pt x="34416" y="0"/>
                </a:lnTo>
                <a:lnTo>
                  <a:pt x="32866" y="28"/>
                </a:lnTo>
                <a:lnTo>
                  <a:pt x="20638" y="24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6477697" y="5698492"/>
            <a:ext cx="69913" cy="77228"/>
          </a:xfrm>
          <a:custGeom>
            <a:avLst/>
            <a:gdLst/>
            <a:ahLst/>
            <a:cxnLst/>
            <a:rect l="l" t="t" r="r" b="b"/>
            <a:pathLst>
              <a:path w="69913" h="77228">
                <a:moveTo>
                  <a:pt x="54368" y="77228"/>
                </a:moveTo>
                <a:lnTo>
                  <a:pt x="69913" y="77228"/>
                </a:lnTo>
                <a:lnTo>
                  <a:pt x="69913" y="0"/>
                </a:lnTo>
                <a:lnTo>
                  <a:pt x="17056" y="0"/>
                </a:lnTo>
                <a:lnTo>
                  <a:pt x="17056" y="32143"/>
                </a:lnTo>
                <a:lnTo>
                  <a:pt x="15539" y="50481"/>
                </a:lnTo>
                <a:lnTo>
                  <a:pt x="9839" y="61587"/>
                </a:lnTo>
                <a:lnTo>
                  <a:pt x="2425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02" y="77228"/>
                </a:lnTo>
                <a:lnTo>
                  <a:pt x="15950" y="75983"/>
                </a:lnTo>
                <a:lnTo>
                  <a:pt x="24551" y="69883"/>
                </a:lnTo>
                <a:lnTo>
                  <a:pt x="30045" y="57117"/>
                </a:lnTo>
                <a:lnTo>
                  <a:pt x="31978" y="35953"/>
                </a:lnTo>
                <a:lnTo>
                  <a:pt x="31978" y="13550"/>
                </a:lnTo>
                <a:lnTo>
                  <a:pt x="54368" y="13550"/>
                </a:lnTo>
                <a:lnTo>
                  <a:pt x="54368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6572478" y="5698490"/>
            <a:ext cx="87122" cy="77228"/>
          </a:xfrm>
          <a:custGeom>
            <a:avLst/>
            <a:gdLst/>
            <a:ahLst/>
            <a:cxnLst/>
            <a:rect l="l" t="t" r="r" b="b"/>
            <a:pathLst>
              <a:path w="87122" h="77228">
                <a:moveTo>
                  <a:pt x="40970" y="64592"/>
                </a:moveTo>
                <a:lnTo>
                  <a:pt x="33210" y="64592"/>
                </a:lnTo>
                <a:lnTo>
                  <a:pt x="35788" y="77228"/>
                </a:lnTo>
                <a:lnTo>
                  <a:pt x="46738" y="75201"/>
                </a:lnTo>
                <a:lnTo>
                  <a:pt x="45542" y="60324"/>
                </a:lnTo>
                <a:lnTo>
                  <a:pt x="40970" y="64592"/>
                </a:lnTo>
                <a:close/>
              </a:path>
              <a:path w="87122" h="77228">
                <a:moveTo>
                  <a:pt x="71577" y="0"/>
                </a:moveTo>
                <a:lnTo>
                  <a:pt x="71577" y="77228"/>
                </a:lnTo>
                <a:lnTo>
                  <a:pt x="87122" y="77228"/>
                </a:lnTo>
                <a:lnTo>
                  <a:pt x="87122" y="0"/>
                </a:lnTo>
                <a:lnTo>
                  <a:pt x="71577" y="0"/>
                </a:lnTo>
                <a:close/>
              </a:path>
              <a:path w="87122" h="77228">
                <a:moveTo>
                  <a:pt x="0" y="0"/>
                </a:moveTo>
                <a:lnTo>
                  <a:pt x="0" y="77228"/>
                </a:lnTo>
                <a:lnTo>
                  <a:pt x="35788" y="77228"/>
                </a:lnTo>
                <a:lnTo>
                  <a:pt x="33210" y="64592"/>
                </a:lnTo>
                <a:lnTo>
                  <a:pt x="15532" y="64592"/>
                </a:lnTo>
                <a:lnTo>
                  <a:pt x="15532" y="41897"/>
                </a:lnTo>
                <a:lnTo>
                  <a:pt x="40970" y="41897"/>
                </a:lnTo>
                <a:lnTo>
                  <a:pt x="45542" y="46164"/>
                </a:lnTo>
                <a:lnTo>
                  <a:pt x="45542" y="60324"/>
                </a:lnTo>
                <a:lnTo>
                  <a:pt x="46738" y="75201"/>
                </a:lnTo>
                <a:lnTo>
                  <a:pt x="57110" y="66770"/>
                </a:lnTo>
                <a:lnTo>
                  <a:pt x="60921" y="53174"/>
                </a:lnTo>
                <a:lnTo>
                  <a:pt x="58795" y="42664"/>
                </a:lnTo>
                <a:lnTo>
                  <a:pt x="49979" y="32739"/>
                </a:lnTo>
                <a:lnTo>
                  <a:pt x="35788" y="29095"/>
                </a:lnTo>
                <a:lnTo>
                  <a:pt x="15532" y="29095"/>
                </a:lnTo>
                <a:lnTo>
                  <a:pt x="15532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6685412" y="5667114"/>
            <a:ext cx="64122" cy="108610"/>
          </a:xfrm>
          <a:custGeom>
            <a:avLst/>
            <a:gdLst/>
            <a:ahLst/>
            <a:cxnLst/>
            <a:rect l="l" t="t" r="r" b="b"/>
            <a:pathLst>
              <a:path w="64122" h="108610">
                <a:moveTo>
                  <a:pt x="15519" y="31381"/>
                </a:moveTo>
                <a:lnTo>
                  <a:pt x="0" y="31381"/>
                </a:lnTo>
                <a:lnTo>
                  <a:pt x="0" y="108610"/>
                </a:lnTo>
                <a:lnTo>
                  <a:pt x="15519" y="108610"/>
                </a:lnTo>
                <a:lnTo>
                  <a:pt x="48590" y="55448"/>
                </a:lnTo>
                <a:lnTo>
                  <a:pt x="48590" y="108610"/>
                </a:lnTo>
                <a:lnTo>
                  <a:pt x="64122" y="108610"/>
                </a:lnTo>
                <a:lnTo>
                  <a:pt x="64122" y="31381"/>
                </a:lnTo>
                <a:lnTo>
                  <a:pt x="48590" y="31381"/>
                </a:lnTo>
                <a:lnTo>
                  <a:pt x="15519" y="83781"/>
                </a:lnTo>
                <a:lnTo>
                  <a:pt x="15519" y="31381"/>
                </a:lnTo>
                <a:close/>
              </a:path>
              <a:path w="64122" h="108610">
                <a:moveTo>
                  <a:pt x="21005" y="0"/>
                </a:moveTo>
                <a:lnTo>
                  <a:pt x="8674" y="0"/>
                </a:lnTo>
                <a:lnTo>
                  <a:pt x="10042" y="7432"/>
                </a:lnTo>
                <a:lnTo>
                  <a:pt x="18557" y="17556"/>
                </a:lnTo>
                <a:lnTo>
                  <a:pt x="32130" y="20561"/>
                </a:lnTo>
                <a:lnTo>
                  <a:pt x="38767" y="19967"/>
                </a:lnTo>
                <a:lnTo>
                  <a:pt x="50472" y="13921"/>
                </a:lnTo>
                <a:lnTo>
                  <a:pt x="55587" y="0"/>
                </a:lnTo>
                <a:lnTo>
                  <a:pt x="43256" y="0"/>
                </a:lnTo>
                <a:lnTo>
                  <a:pt x="42633" y="7162"/>
                </a:lnTo>
                <a:lnTo>
                  <a:pt x="38531" y="10363"/>
                </a:lnTo>
                <a:lnTo>
                  <a:pt x="25742" y="10363"/>
                </a:lnTo>
                <a:lnTo>
                  <a:pt x="21628" y="7162"/>
                </a:lnTo>
                <a:lnTo>
                  <a:pt x="2100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6773800" y="5758046"/>
            <a:ext cx="17678" cy="41287"/>
          </a:xfrm>
          <a:custGeom>
            <a:avLst/>
            <a:gdLst/>
            <a:ahLst/>
            <a:cxnLst/>
            <a:rect l="l" t="t" r="r" b="b"/>
            <a:pathLst>
              <a:path w="17678" h="41287">
                <a:moveTo>
                  <a:pt x="0" y="41287"/>
                </a:moveTo>
                <a:lnTo>
                  <a:pt x="17678" y="26809"/>
                </a:lnTo>
                <a:lnTo>
                  <a:pt x="17678" y="0"/>
                </a:lnTo>
                <a:lnTo>
                  <a:pt x="0" y="0"/>
                </a:lnTo>
                <a:lnTo>
                  <a:pt x="0" y="4128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6852276" y="5698492"/>
            <a:ext cx="61849" cy="77228"/>
          </a:xfrm>
          <a:custGeom>
            <a:avLst/>
            <a:gdLst/>
            <a:ahLst/>
            <a:cxnLst/>
            <a:rect l="l" t="t" r="r" b="b"/>
            <a:pathLst>
              <a:path w="61849" h="77228">
                <a:moveTo>
                  <a:pt x="46304" y="77228"/>
                </a:moveTo>
                <a:lnTo>
                  <a:pt x="61848" y="77228"/>
                </a:lnTo>
                <a:lnTo>
                  <a:pt x="61848" y="0"/>
                </a:lnTo>
                <a:lnTo>
                  <a:pt x="0" y="0"/>
                </a:lnTo>
                <a:lnTo>
                  <a:pt x="0" y="77228"/>
                </a:lnTo>
                <a:lnTo>
                  <a:pt x="15544" y="77228"/>
                </a:lnTo>
                <a:lnTo>
                  <a:pt x="15544" y="13550"/>
                </a:lnTo>
                <a:lnTo>
                  <a:pt x="46304" y="13550"/>
                </a:lnTo>
                <a:lnTo>
                  <a:pt x="46304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6934419" y="56975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0" y="18262"/>
                </a:lnTo>
                <a:lnTo>
                  <a:pt x="48285" y="22986"/>
                </a:lnTo>
                <a:lnTo>
                  <a:pt x="48894" y="31064"/>
                </a:lnTo>
                <a:lnTo>
                  <a:pt x="48894" y="47815"/>
                </a:lnTo>
                <a:lnTo>
                  <a:pt x="48285" y="55892"/>
                </a:lnTo>
                <a:lnTo>
                  <a:pt x="43560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15"/>
                </a:lnTo>
                <a:lnTo>
                  <a:pt x="14173" y="3949"/>
                </a:lnTo>
                <a:lnTo>
                  <a:pt x="9143" y="9131"/>
                </a:lnTo>
                <a:lnTo>
                  <a:pt x="5423" y="13911"/>
                </a:lnTo>
                <a:lnTo>
                  <a:pt x="1122" y="25339"/>
                </a:lnTo>
                <a:lnTo>
                  <a:pt x="0" y="39446"/>
                </a:lnTo>
                <a:lnTo>
                  <a:pt x="253" y="46953"/>
                </a:lnTo>
                <a:lnTo>
                  <a:pt x="2776" y="59682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006813" y="5698492"/>
            <a:ext cx="79806" cy="97040"/>
          </a:xfrm>
          <a:custGeom>
            <a:avLst/>
            <a:gdLst/>
            <a:ahLst/>
            <a:cxnLst/>
            <a:rect l="l" t="t" r="r" b="b"/>
            <a:pathLst>
              <a:path w="79806" h="97040">
                <a:moveTo>
                  <a:pt x="12077" y="54937"/>
                </a:moveTo>
                <a:lnTo>
                  <a:pt x="8229" y="63677"/>
                </a:lnTo>
                <a:lnTo>
                  <a:pt x="0" y="63677"/>
                </a:lnTo>
                <a:lnTo>
                  <a:pt x="0" y="97040"/>
                </a:lnTo>
                <a:lnTo>
                  <a:pt x="14770" y="97040"/>
                </a:lnTo>
                <a:lnTo>
                  <a:pt x="14770" y="77228"/>
                </a:lnTo>
                <a:lnTo>
                  <a:pt x="64896" y="77228"/>
                </a:lnTo>
                <a:lnTo>
                  <a:pt x="64896" y="97040"/>
                </a:lnTo>
                <a:lnTo>
                  <a:pt x="79806" y="97040"/>
                </a:lnTo>
                <a:lnTo>
                  <a:pt x="79806" y="63677"/>
                </a:lnTo>
                <a:lnTo>
                  <a:pt x="69151" y="63677"/>
                </a:lnTo>
                <a:lnTo>
                  <a:pt x="69151" y="0"/>
                </a:lnTo>
                <a:lnTo>
                  <a:pt x="53619" y="13550"/>
                </a:lnTo>
                <a:lnTo>
                  <a:pt x="53619" y="63677"/>
                </a:lnTo>
                <a:lnTo>
                  <a:pt x="24523" y="63677"/>
                </a:lnTo>
                <a:lnTo>
                  <a:pt x="17056" y="0"/>
                </a:lnTo>
                <a:lnTo>
                  <a:pt x="17056" y="19659"/>
                </a:lnTo>
                <a:lnTo>
                  <a:pt x="16795" y="29580"/>
                </a:lnTo>
                <a:lnTo>
                  <a:pt x="15069" y="44137"/>
                </a:lnTo>
                <a:lnTo>
                  <a:pt x="12077" y="54937"/>
                </a:lnTo>
                <a:close/>
              </a:path>
              <a:path w="79806" h="97040">
                <a:moveTo>
                  <a:pt x="31838" y="13550"/>
                </a:moveTo>
                <a:lnTo>
                  <a:pt x="53619" y="13550"/>
                </a:lnTo>
                <a:lnTo>
                  <a:pt x="69151" y="0"/>
                </a:lnTo>
                <a:lnTo>
                  <a:pt x="17056" y="0"/>
                </a:lnTo>
                <a:lnTo>
                  <a:pt x="24523" y="63677"/>
                </a:lnTo>
                <a:lnTo>
                  <a:pt x="24655" y="63394"/>
                </a:lnTo>
                <a:lnTo>
                  <a:pt x="28443" y="53425"/>
                </a:lnTo>
                <a:lnTo>
                  <a:pt x="30939" y="41373"/>
                </a:lnTo>
                <a:lnTo>
                  <a:pt x="31838" y="25895"/>
                </a:lnTo>
                <a:lnTo>
                  <a:pt x="31838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097638" y="5697583"/>
            <a:ext cx="36410" cy="79057"/>
          </a:xfrm>
          <a:custGeom>
            <a:avLst/>
            <a:gdLst/>
            <a:ahLst/>
            <a:cxnLst/>
            <a:rect l="l" t="t" r="r" b="b"/>
            <a:pathLst>
              <a:path w="36410" h="79057">
                <a:moveTo>
                  <a:pt x="26809" y="79057"/>
                </a:moveTo>
                <a:lnTo>
                  <a:pt x="36410" y="79057"/>
                </a:lnTo>
                <a:lnTo>
                  <a:pt x="29717" y="66103"/>
                </a:lnTo>
                <a:lnTo>
                  <a:pt x="19494" y="66103"/>
                </a:lnTo>
                <a:lnTo>
                  <a:pt x="17208" y="79057"/>
                </a:lnTo>
                <a:lnTo>
                  <a:pt x="26809" y="79057"/>
                </a:lnTo>
                <a:close/>
              </a:path>
              <a:path w="36410" h="79057">
                <a:moveTo>
                  <a:pt x="62610" y="26504"/>
                </a:moveTo>
                <a:lnTo>
                  <a:pt x="62408" y="22491"/>
                </a:lnTo>
                <a:lnTo>
                  <a:pt x="57880" y="10103"/>
                </a:lnTo>
                <a:lnTo>
                  <a:pt x="47357" y="2552"/>
                </a:lnTo>
                <a:lnTo>
                  <a:pt x="30784" y="0"/>
                </a:lnTo>
                <a:lnTo>
                  <a:pt x="25388" y="189"/>
                </a:lnTo>
                <a:lnTo>
                  <a:pt x="12925" y="3285"/>
                </a:lnTo>
                <a:lnTo>
                  <a:pt x="3200" y="11277"/>
                </a:lnTo>
                <a:lnTo>
                  <a:pt x="13258" y="20866"/>
                </a:lnTo>
                <a:lnTo>
                  <a:pt x="17678" y="15379"/>
                </a:lnTo>
                <a:lnTo>
                  <a:pt x="21945" y="13246"/>
                </a:lnTo>
                <a:lnTo>
                  <a:pt x="42354" y="13246"/>
                </a:lnTo>
                <a:lnTo>
                  <a:pt x="47078" y="17818"/>
                </a:lnTo>
                <a:lnTo>
                  <a:pt x="47078" y="33197"/>
                </a:lnTo>
                <a:lnTo>
                  <a:pt x="26809" y="33197"/>
                </a:lnTo>
                <a:lnTo>
                  <a:pt x="14279" y="35130"/>
                </a:lnTo>
                <a:lnTo>
                  <a:pt x="3577" y="43007"/>
                </a:lnTo>
                <a:lnTo>
                  <a:pt x="0" y="55435"/>
                </a:lnTo>
                <a:lnTo>
                  <a:pt x="0" y="61988"/>
                </a:lnTo>
                <a:lnTo>
                  <a:pt x="2133" y="67932"/>
                </a:lnTo>
                <a:lnTo>
                  <a:pt x="6095" y="72047"/>
                </a:lnTo>
                <a:lnTo>
                  <a:pt x="10820" y="76758"/>
                </a:lnTo>
                <a:lnTo>
                  <a:pt x="17208" y="79057"/>
                </a:lnTo>
                <a:lnTo>
                  <a:pt x="19494" y="66103"/>
                </a:lnTo>
                <a:lnTo>
                  <a:pt x="15074" y="62293"/>
                </a:lnTo>
                <a:lnTo>
                  <a:pt x="15074" y="47980"/>
                </a:lnTo>
                <a:lnTo>
                  <a:pt x="19811" y="44018"/>
                </a:lnTo>
                <a:lnTo>
                  <a:pt x="47078" y="44018"/>
                </a:lnTo>
                <a:lnTo>
                  <a:pt x="47078" y="55753"/>
                </a:lnTo>
                <a:lnTo>
                  <a:pt x="46164" y="59397"/>
                </a:lnTo>
                <a:lnTo>
                  <a:pt x="43726" y="61696"/>
                </a:lnTo>
                <a:lnTo>
                  <a:pt x="39611" y="65493"/>
                </a:lnTo>
                <a:lnTo>
                  <a:pt x="35191" y="66103"/>
                </a:lnTo>
                <a:lnTo>
                  <a:pt x="29717" y="66103"/>
                </a:lnTo>
                <a:lnTo>
                  <a:pt x="36410" y="79057"/>
                </a:lnTo>
                <a:lnTo>
                  <a:pt x="41744" y="76758"/>
                </a:lnTo>
                <a:lnTo>
                  <a:pt x="47370" y="71132"/>
                </a:lnTo>
                <a:lnTo>
                  <a:pt x="47370" y="78143"/>
                </a:lnTo>
                <a:lnTo>
                  <a:pt x="62610" y="78143"/>
                </a:lnTo>
                <a:lnTo>
                  <a:pt x="62610" y="2650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184208" y="5697583"/>
            <a:ext cx="63195" cy="109372"/>
          </a:xfrm>
          <a:custGeom>
            <a:avLst/>
            <a:gdLst/>
            <a:ahLst/>
            <a:cxnLst/>
            <a:rect l="l" t="t" r="r" b="b"/>
            <a:pathLst>
              <a:path w="63195" h="109372">
                <a:moveTo>
                  <a:pt x="15532" y="109372"/>
                </a:moveTo>
                <a:lnTo>
                  <a:pt x="15532" y="39458"/>
                </a:lnTo>
                <a:lnTo>
                  <a:pt x="15728" y="33026"/>
                </a:lnTo>
                <a:lnTo>
                  <a:pt x="19528" y="19391"/>
                </a:lnTo>
                <a:lnTo>
                  <a:pt x="31673" y="13855"/>
                </a:lnTo>
                <a:lnTo>
                  <a:pt x="21005" y="2133"/>
                </a:lnTo>
                <a:lnTo>
                  <a:pt x="15227" y="9144"/>
                </a:lnTo>
                <a:lnTo>
                  <a:pt x="15227" y="901"/>
                </a:lnTo>
                <a:lnTo>
                  <a:pt x="0" y="901"/>
                </a:lnTo>
                <a:lnTo>
                  <a:pt x="0" y="109372"/>
                </a:lnTo>
                <a:lnTo>
                  <a:pt x="15532" y="109372"/>
                </a:lnTo>
                <a:close/>
              </a:path>
              <a:path w="63195" h="109372">
                <a:moveTo>
                  <a:pt x="63195" y="39458"/>
                </a:moveTo>
                <a:lnTo>
                  <a:pt x="62897" y="30195"/>
                </a:lnTo>
                <a:lnTo>
                  <a:pt x="60561" y="17219"/>
                </a:lnTo>
                <a:lnTo>
                  <a:pt x="54521" y="6845"/>
                </a:lnTo>
                <a:lnTo>
                  <a:pt x="50253" y="2590"/>
                </a:lnTo>
                <a:lnTo>
                  <a:pt x="43561" y="0"/>
                </a:lnTo>
                <a:lnTo>
                  <a:pt x="27406" y="0"/>
                </a:lnTo>
                <a:lnTo>
                  <a:pt x="21005" y="2133"/>
                </a:lnTo>
                <a:lnTo>
                  <a:pt x="31673" y="13855"/>
                </a:lnTo>
                <a:lnTo>
                  <a:pt x="37480" y="14713"/>
                </a:lnTo>
                <a:lnTo>
                  <a:pt x="45875" y="23869"/>
                </a:lnTo>
                <a:lnTo>
                  <a:pt x="47675" y="39458"/>
                </a:lnTo>
                <a:lnTo>
                  <a:pt x="47477" y="45932"/>
                </a:lnTo>
                <a:lnTo>
                  <a:pt x="43699" y="59612"/>
                </a:lnTo>
                <a:lnTo>
                  <a:pt x="31673" y="65189"/>
                </a:lnTo>
                <a:lnTo>
                  <a:pt x="25651" y="64266"/>
                </a:lnTo>
                <a:lnTo>
                  <a:pt x="17316" y="55011"/>
                </a:lnTo>
                <a:lnTo>
                  <a:pt x="15532" y="39458"/>
                </a:lnTo>
                <a:lnTo>
                  <a:pt x="15532" y="109372"/>
                </a:lnTo>
                <a:lnTo>
                  <a:pt x="15532" y="70218"/>
                </a:lnTo>
                <a:lnTo>
                  <a:pt x="21170" y="77076"/>
                </a:lnTo>
                <a:lnTo>
                  <a:pt x="27559" y="79057"/>
                </a:lnTo>
                <a:lnTo>
                  <a:pt x="43700" y="79057"/>
                </a:lnTo>
                <a:lnTo>
                  <a:pt x="50253" y="76466"/>
                </a:lnTo>
                <a:lnTo>
                  <a:pt x="54521" y="72199"/>
                </a:lnTo>
                <a:lnTo>
                  <a:pt x="59027" y="65643"/>
                </a:lnTo>
                <a:lnTo>
                  <a:pt x="62419" y="53360"/>
                </a:lnTo>
                <a:lnTo>
                  <a:pt x="63195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264817" y="5697592"/>
            <a:ext cx="64439" cy="79044"/>
          </a:xfrm>
          <a:custGeom>
            <a:avLst/>
            <a:gdLst/>
            <a:ahLst/>
            <a:cxnLst/>
            <a:rect l="l" t="t" r="r" b="b"/>
            <a:pathLst>
              <a:path w="64439" h="79044">
                <a:moveTo>
                  <a:pt x="15532" y="31064"/>
                </a:moveTo>
                <a:lnTo>
                  <a:pt x="16154" y="22986"/>
                </a:lnTo>
                <a:lnTo>
                  <a:pt x="20866" y="18262"/>
                </a:lnTo>
                <a:lnTo>
                  <a:pt x="23761" y="15366"/>
                </a:lnTo>
                <a:lnTo>
                  <a:pt x="27571" y="13842"/>
                </a:lnTo>
                <a:lnTo>
                  <a:pt x="36715" y="13842"/>
                </a:lnTo>
                <a:lnTo>
                  <a:pt x="40665" y="15366"/>
                </a:lnTo>
                <a:lnTo>
                  <a:pt x="43560" y="18262"/>
                </a:lnTo>
                <a:lnTo>
                  <a:pt x="48285" y="22986"/>
                </a:lnTo>
                <a:lnTo>
                  <a:pt x="48894" y="31064"/>
                </a:lnTo>
                <a:lnTo>
                  <a:pt x="48894" y="47815"/>
                </a:lnTo>
                <a:lnTo>
                  <a:pt x="48285" y="55892"/>
                </a:lnTo>
                <a:lnTo>
                  <a:pt x="43560" y="60617"/>
                </a:lnTo>
                <a:lnTo>
                  <a:pt x="40665" y="63512"/>
                </a:lnTo>
                <a:lnTo>
                  <a:pt x="36715" y="65176"/>
                </a:lnTo>
                <a:lnTo>
                  <a:pt x="27571" y="65176"/>
                </a:lnTo>
                <a:lnTo>
                  <a:pt x="23761" y="63512"/>
                </a:lnTo>
                <a:lnTo>
                  <a:pt x="20866" y="60617"/>
                </a:lnTo>
                <a:lnTo>
                  <a:pt x="16154" y="55892"/>
                </a:lnTo>
                <a:lnTo>
                  <a:pt x="21628" y="79044"/>
                </a:lnTo>
                <a:lnTo>
                  <a:pt x="42659" y="79044"/>
                </a:lnTo>
                <a:lnTo>
                  <a:pt x="50266" y="75082"/>
                </a:lnTo>
                <a:lnTo>
                  <a:pt x="55295" y="69900"/>
                </a:lnTo>
                <a:lnTo>
                  <a:pt x="59074" y="65038"/>
                </a:lnTo>
                <a:lnTo>
                  <a:pt x="63331" y="53612"/>
                </a:lnTo>
                <a:lnTo>
                  <a:pt x="64439" y="39446"/>
                </a:lnTo>
                <a:lnTo>
                  <a:pt x="64196" y="32127"/>
                </a:lnTo>
                <a:lnTo>
                  <a:pt x="61686" y="19394"/>
                </a:lnTo>
                <a:lnTo>
                  <a:pt x="55295" y="9131"/>
                </a:lnTo>
                <a:lnTo>
                  <a:pt x="50266" y="3949"/>
                </a:lnTo>
                <a:lnTo>
                  <a:pt x="42659" y="0"/>
                </a:lnTo>
                <a:lnTo>
                  <a:pt x="21628" y="0"/>
                </a:lnTo>
                <a:lnTo>
                  <a:pt x="14173" y="3949"/>
                </a:lnTo>
                <a:lnTo>
                  <a:pt x="15532" y="47815"/>
                </a:lnTo>
                <a:lnTo>
                  <a:pt x="15532" y="31064"/>
                </a:lnTo>
                <a:close/>
              </a:path>
              <a:path w="64439" h="79044">
                <a:moveTo>
                  <a:pt x="14173" y="75082"/>
                </a:moveTo>
                <a:lnTo>
                  <a:pt x="21628" y="79044"/>
                </a:lnTo>
                <a:lnTo>
                  <a:pt x="16154" y="55892"/>
                </a:lnTo>
                <a:lnTo>
                  <a:pt x="15532" y="47815"/>
                </a:lnTo>
                <a:lnTo>
                  <a:pt x="14173" y="3949"/>
                </a:lnTo>
                <a:lnTo>
                  <a:pt x="9143" y="9131"/>
                </a:lnTo>
                <a:lnTo>
                  <a:pt x="5423" y="13911"/>
                </a:lnTo>
                <a:lnTo>
                  <a:pt x="1122" y="25339"/>
                </a:lnTo>
                <a:lnTo>
                  <a:pt x="0" y="39446"/>
                </a:lnTo>
                <a:lnTo>
                  <a:pt x="253" y="46953"/>
                </a:lnTo>
                <a:lnTo>
                  <a:pt x="2776" y="59682"/>
                </a:lnTo>
                <a:lnTo>
                  <a:pt x="9143" y="69900"/>
                </a:lnTo>
                <a:lnTo>
                  <a:pt x="14173" y="7508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350621" y="5698492"/>
            <a:ext cx="66103" cy="77228"/>
          </a:xfrm>
          <a:custGeom>
            <a:avLst/>
            <a:gdLst/>
            <a:ahLst/>
            <a:cxnLst/>
            <a:rect l="l" t="t" r="r" b="b"/>
            <a:pathLst>
              <a:path w="66103" h="77228">
                <a:moveTo>
                  <a:pt x="33045" y="36245"/>
                </a:moveTo>
                <a:lnTo>
                  <a:pt x="63817" y="0"/>
                </a:lnTo>
                <a:lnTo>
                  <a:pt x="45237" y="0"/>
                </a:lnTo>
                <a:lnTo>
                  <a:pt x="15836" y="37020"/>
                </a:lnTo>
                <a:lnTo>
                  <a:pt x="47053" y="77228"/>
                </a:lnTo>
                <a:lnTo>
                  <a:pt x="66103" y="77228"/>
                </a:lnTo>
                <a:lnTo>
                  <a:pt x="33045" y="36245"/>
                </a:lnTo>
                <a:close/>
              </a:path>
              <a:path w="66103" h="77228">
                <a:moveTo>
                  <a:pt x="0" y="0"/>
                </a:moveTo>
                <a:lnTo>
                  <a:pt x="0" y="77228"/>
                </a:lnTo>
                <a:lnTo>
                  <a:pt x="15684" y="77228"/>
                </a:lnTo>
                <a:lnTo>
                  <a:pt x="15684" y="0"/>
                </a:lnTo>
                <a:lnTo>
                  <a:pt x="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425603" y="5652952"/>
            <a:ext cx="26492" cy="137083"/>
          </a:xfrm>
          <a:custGeom>
            <a:avLst/>
            <a:gdLst/>
            <a:ahLst/>
            <a:cxnLst/>
            <a:rect l="l" t="t" r="r" b="b"/>
            <a:pathLst>
              <a:path w="26492" h="137083">
                <a:moveTo>
                  <a:pt x="10667" y="137083"/>
                </a:moveTo>
                <a:lnTo>
                  <a:pt x="15836" y="131762"/>
                </a:lnTo>
                <a:lnTo>
                  <a:pt x="19938" y="127952"/>
                </a:lnTo>
                <a:lnTo>
                  <a:pt x="22847" y="122618"/>
                </a:lnTo>
                <a:lnTo>
                  <a:pt x="26047" y="116979"/>
                </a:lnTo>
                <a:lnTo>
                  <a:pt x="26492" y="111201"/>
                </a:lnTo>
                <a:lnTo>
                  <a:pt x="26492" y="26047"/>
                </a:lnTo>
                <a:lnTo>
                  <a:pt x="26047" y="19951"/>
                </a:lnTo>
                <a:lnTo>
                  <a:pt x="22847" y="14465"/>
                </a:lnTo>
                <a:lnTo>
                  <a:pt x="20104" y="9448"/>
                </a:lnTo>
                <a:lnTo>
                  <a:pt x="16294" y="5638"/>
                </a:lnTo>
                <a:lnTo>
                  <a:pt x="10667" y="0"/>
                </a:lnTo>
                <a:lnTo>
                  <a:pt x="0" y="10667"/>
                </a:lnTo>
                <a:lnTo>
                  <a:pt x="3644" y="14325"/>
                </a:lnTo>
                <a:lnTo>
                  <a:pt x="6095" y="16459"/>
                </a:lnTo>
                <a:lnTo>
                  <a:pt x="8381" y="20726"/>
                </a:lnTo>
                <a:lnTo>
                  <a:pt x="10045" y="23609"/>
                </a:lnTo>
                <a:lnTo>
                  <a:pt x="10667" y="27571"/>
                </a:lnTo>
                <a:lnTo>
                  <a:pt x="10667" y="109524"/>
                </a:lnTo>
                <a:lnTo>
                  <a:pt x="10045" y="113474"/>
                </a:lnTo>
                <a:lnTo>
                  <a:pt x="8381" y="116370"/>
                </a:lnTo>
                <a:lnTo>
                  <a:pt x="6095" y="120637"/>
                </a:lnTo>
                <a:lnTo>
                  <a:pt x="3644" y="122770"/>
                </a:lnTo>
                <a:lnTo>
                  <a:pt x="0" y="126428"/>
                </a:lnTo>
                <a:lnTo>
                  <a:pt x="10667" y="137083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2448673" y="5662195"/>
            <a:ext cx="76466" cy="108445"/>
          </a:xfrm>
          <a:custGeom>
            <a:avLst/>
            <a:gdLst/>
            <a:ahLst/>
            <a:cxnLst/>
            <a:rect l="l" t="t" r="r" b="b"/>
            <a:pathLst>
              <a:path w="76466" h="108445">
                <a:moveTo>
                  <a:pt x="16446" y="14770"/>
                </a:moveTo>
                <a:lnTo>
                  <a:pt x="69761" y="14770"/>
                </a:lnTo>
                <a:lnTo>
                  <a:pt x="69761" y="0"/>
                </a:lnTo>
                <a:lnTo>
                  <a:pt x="0" y="0"/>
                </a:lnTo>
                <a:lnTo>
                  <a:pt x="0" y="108445"/>
                </a:lnTo>
                <a:lnTo>
                  <a:pt x="42189" y="108445"/>
                </a:lnTo>
                <a:lnTo>
                  <a:pt x="41122" y="93662"/>
                </a:lnTo>
                <a:lnTo>
                  <a:pt x="16446" y="93662"/>
                </a:lnTo>
                <a:lnTo>
                  <a:pt x="16446" y="57416"/>
                </a:lnTo>
                <a:lnTo>
                  <a:pt x="41122" y="57416"/>
                </a:lnTo>
                <a:lnTo>
                  <a:pt x="42189" y="42646"/>
                </a:lnTo>
                <a:lnTo>
                  <a:pt x="16446" y="42646"/>
                </a:lnTo>
                <a:lnTo>
                  <a:pt x="16446" y="14770"/>
                </a:lnTo>
                <a:close/>
              </a:path>
              <a:path w="76466" h="108445">
                <a:moveTo>
                  <a:pt x="76466" y="75539"/>
                </a:moveTo>
                <a:lnTo>
                  <a:pt x="74949" y="64733"/>
                </a:lnTo>
                <a:lnTo>
                  <a:pt x="68407" y="53020"/>
                </a:lnTo>
                <a:lnTo>
                  <a:pt x="57277" y="45379"/>
                </a:lnTo>
                <a:lnTo>
                  <a:pt x="42189" y="42646"/>
                </a:lnTo>
                <a:lnTo>
                  <a:pt x="41122" y="57416"/>
                </a:lnTo>
                <a:lnTo>
                  <a:pt x="42164" y="57435"/>
                </a:lnTo>
                <a:lnTo>
                  <a:pt x="55305" y="62593"/>
                </a:lnTo>
                <a:lnTo>
                  <a:pt x="60007" y="75539"/>
                </a:lnTo>
                <a:lnTo>
                  <a:pt x="59989" y="76527"/>
                </a:lnTo>
                <a:lnTo>
                  <a:pt x="54731" y="89098"/>
                </a:lnTo>
                <a:lnTo>
                  <a:pt x="41122" y="93662"/>
                </a:lnTo>
                <a:lnTo>
                  <a:pt x="42189" y="108445"/>
                </a:lnTo>
                <a:lnTo>
                  <a:pt x="53785" y="106922"/>
                </a:lnTo>
                <a:lnTo>
                  <a:pt x="66001" y="100468"/>
                </a:lnTo>
                <a:lnTo>
                  <a:pt x="73754" y="89727"/>
                </a:lnTo>
                <a:lnTo>
                  <a:pt x="76466" y="7553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2546662" y="5693407"/>
            <a:ext cx="64122" cy="77228"/>
          </a:xfrm>
          <a:custGeom>
            <a:avLst/>
            <a:gdLst/>
            <a:ahLst/>
            <a:cxnLst/>
            <a:rect l="l" t="t" r="r" b="b"/>
            <a:pathLst>
              <a:path w="64122" h="77228">
                <a:moveTo>
                  <a:pt x="15532" y="0"/>
                </a:moveTo>
                <a:lnTo>
                  <a:pt x="0" y="0"/>
                </a:lnTo>
                <a:lnTo>
                  <a:pt x="0" y="77228"/>
                </a:lnTo>
                <a:lnTo>
                  <a:pt x="15532" y="77228"/>
                </a:lnTo>
                <a:lnTo>
                  <a:pt x="48590" y="24066"/>
                </a:lnTo>
                <a:lnTo>
                  <a:pt x="48590" y="77228"/>
                </a:lnTo>
                <a:lnTo>
                  <a:pt x="64122" y="77228"/>
                </a:lnTo>
                <a:lnTo>
                  <a:pt x="64122" y="0"/>
                </a:lnTo>
                <a:lnTo>
                  <a:pt x="48590" y="0"/>
                </a:lnTo>
                <a:lnTo>
                  <a:pt x="15532" y="52400"/>
                </a:lnTo>
                <a:lnTo>
                  <a:pt x="15532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2625454" y="5693407"/>
            <a:ext cx="69926" cy="77228"/>
          </a:xfrm>
          <a:custGeom>
            <a:avLst/>
            <a:gdLst/>
            <a:ahLst/>
            <a:cxnLst/>
            <a:rect l="l" t="t" r="r" b="b"/>
            <a:pathLst>
              <a:path w="69926" h="77228">
                <a:moveTo>
                  <a:pt x="54381" y="77228"/>
                </a:moveTo>
                <a:lnTo>
                  <a:pt x="69926" y="77228"/>
                </a:lnTo>
                <a:lnTo>
                  <a:pt x="69926" y="0"/>
                </a:lnTo>
                <a:lnTo>
                  <a:pt x="17068" y="0"/>
                </a:lnTo>
                <a:lnTo>
                  <a:pt x="17068" y="32143"/>
                </a:lnTo>
                <a:lnTo>
                  <a:pt x="15554" y="50481"/>
                </a:lnTo>
                <a:lnTo>
                  <a:pt x="9857" y="61587"/>
                </a:lnTo>
                <a:lnTo>
                  <a:pt x="2438" y="63525"/>
                </a:lnTo>
                <a:lnTo>
                  <a:pt x="0" y="63525"/>
                </a:lnTo>
                <a:lnTo>
                  <a:pt x="0" y="77228"/>
                </a:lnTo>
                <a:lnTo>
                  <a:pt x="7315" y="77228"/>
                </a:lnTo>
                <a:lnTo>
                  <a:pt x="15963" y="75983"/>
                </a:lnTo>
                <a:lnTo>
                  <a:pt x="24563" y="69883"/>
                </a:lnTo>
                <a:lnTo>
                  <a:pt x="30058" y="57117"/>
                </a:lnTo>
                <a:lnTo>
                  <a:pt x="31991" y="35953"/>
                </a:lnTo>
                <a:lnTo>
                  <a:pt x="31991" y="13550"/>
                </a:lnTo>
                <a:lnTo>
                  <a:pt x="54381" y="13550"/>
                </a:lnTo>
                <a:lnTo>
                  <a:pt x="54381" y="7722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2716284" y="5692501"/>
            <a:ext cx="65493" cy="79057"/>
          </a:xfrm>
          <a:custGeom>
            <a:avLst/>
            <a:gdLst/>
            <a:ahLst/>
            <a:cxnLst/>
            <a:rect l="l" t="t" r="r" b="b"/>
            <a:pathLst>
              <a:path w="65493" h="79057">
                <a:moveTo>
                  <a:pt x="19951" y="16903"/>
                </a:moveTo>
                <a:lnTo>
                  <a:pt x="25285" y="12941"/>
                </a:lnTo>
                <a:lnTo>
                  <a:pt x="40055" y="12941"/>
                </a:lnTo>
                <a:lnTo>
                  <a:pt x="45389" y="16903"/>
                </a:lnTo>
                <a:lnTo>
                  <a:pt x="47980" y="22694"/>
                </a:lnTo>
                <a:lnTo>
                  <a:pt x="49504" y="26047"/>
                </a:lnTo>
                <a:lnTo>
                  <a:pt x="49809" y="28473"/>
                </a:lnTo>
                <a:lnTo>
                  <a:pt x="50114" y="33197"/>
                </a:lnTo>
                <a:lnTo>
                  <a:pt x="15392" y="33197"/>
                </a:lnTo>
                <a:lnTo>
                  <a:pt x="15532" y="28473"/>
                </a:lnTo>
                <a:lnTo>
                  <a:pt x="8794" y="10484"/>
                </a:lnTo>
                <a:lnTo>
                  <a:pt x="2291" y="22814"/>
                </a:lnTo>
                <a:lnTo>
                  <a:pt x="0" y="39446"/>
                </a:lnTo>
                <a:lnTo>
                  <a:pt x="58" y="42526"/>
                </a:lnTo>
                <a:lnTo>
                  <a:pt x="3295" y="59640"/>
                </a:lnTo>
                <a:lnTo>
                  <a:pt x="10795" y="70930"/>
                </a:lnTo>
                <a:lnTo>
                  <a:pt x="21595" y="77151"/>
                </a:lnTo>
                <a:lnTo>
                  <a:pt x="34734" y="79057"/>
                </a:lnTo>
                <a:lnTo>
                  <a:pt x="41829" y="78614"/>
                </a:lnTo>
                <a:lnTo>
                  <a:pt x="53831" y="74746"/>
                </a:lnTo>
                <a:lnTo>
                  <a:pt x="63665" y="67005"/>
                </a:lnTo>
                <a:lnTo>
                  <a:pt x="53771" y="57721"/>
                </a:lnTo>
                <a:lnTo>
                  <a:pt x="48285" y="63195"/>
                </a:lnTo>
                <a:lnTo>
                  <a:pt x="43713" y="65646"/>
                </a:lnTo>
                <a:lnTo>
                  <a:pt x="35026" y="65646"/>
                </a:lnTo>
                <a:lnTo>
                  <a:pt x="30326" y="65232"/>
                </a:lnTo>
                <a:lnTo>
                  <a:pt x="19200" y="58311"/>
                </a:lnTo>
                <a:lnTo>
                  <a:pt x="15392" y="44018"/>
                </a:lnTo>
                <a:lnTo>
                  <a:pt x="65493" y="44018"/>
                </a:lnTo>
                <a:lnTo>
                  <a:pt x="65493" y="37465"/>
                </a:lnTo>
                <a:lnTo>
                  <a:pt x="63556" y="22971"/>
                </a:lnTo>
                <a:lnTo>
                  <a:pt x="57240" y="10695"/>
                </a:lnTo>
                <a:lnTo>
                  <a:pt x="46861" y="2795"/>
                </a:lnTo>
                <a:lnTo>
                  <a:pt x="32753" y="0"/>
                </a:lnTo>
                <a:lnTo>
                  <a:pt x="32208" y="3"/>
                </a:lnTo>
                <a:lnTo>
                  <a:pt x="19951" y="16903"/>
                </a:lnTo>
                <a:close/>
              </a:path>
              <a:path w="65493" h="79057">
                <a:moveTo>
                  <a:pt x="18952" y="2774"/>
                </a:moveTo>
                <a:lnTo>
                  <a:pt x="8794" y="10484"/>
                </a:lnTo>
                <a:lnTo>
                  <a:pt x="15532" y="28473"/>
                </a:lnTo>
                <a:lnTo>
                  <a:pt x="15836" y="26047"/>
                </a:lnTo>
                <a:lnTo>
                  <a:pt x="17360" y="22694"/>
                </a:lnTo>
                <a:lnTo>
                  <a:pt x="19951" y="16903"/>
                </a:lnTo>
                <a:lnTo>
                  <a:pt x="32208" y="3"/>
                </a:lnTo>
                <a:lnTo>
                  <a:pt x="18952" y="2774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2790964" y="5693411"/>
            <a:ext cx="63665" cy="77228"/>
          </a:xfrm>
          <a:custGeom>
            <a:avLst/>
            <a:gdLst/>
            <a:ahLst/>
            <a:cxnLst/>
            <a:rect l="l" t="t" r="r" b="b"/>
            <a:pathLst>
              <a:path w="63665" h="77228">
                <a:moveTo>
                  <a:pt x="40055" y="13550"/>
                </a:moveTo>
                <a:lnTo>
                  <a:pt x="63665" y="13550"/>
                </a:lnTo>
                <a:lnTo>
                  <a:pt x="63665" y="0"/>
                </a:lnTo>
                <a:lnTo>
                  <a:pt x="0" y="0"/>
                </a:lnTo>
                <a:lnTo>
                  <a:pt x="0" y="13550"/>
                </a:lnTo>
                <a:lnTo>
                  <a:pt x="24523" y="13550"/>
                </a:lnTo>
                <a:lnTo>
                  <a:pt x="24523" y="77228"/>
                </a:lnTo>
                <a:lnTo>
                  <a:pt x="40055" y="77228"/>
                </a:lnTo>
                <a:lnTo>
                  <a:pt x="40055" y="1355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2903118" y="5728366"/>
            <a:ext cx="44475" cy="0"/>
          </a:xfrm>
          <a:custGeom>
            <a:avLst/>
            <a:gdLst/>
            <a:ahLst/>
            <a:cxnLst/>
            <a:rect l="l" t="t" r="r" b="b"/>
            <a:pathLst>
              <a:path w="44475">
                <a:moveTo>
                  <a:pt x="0" y="0"/>
                </a:moveTo>
                <a:lnTo>
                  <a:pt x="44475" y="0"/>
                </a:lnTo>
              </a:path>
            </a:pathLst>
          </a:custGeom>
          <a:ln w="15735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3002936" y="5662184"/>
            <a:ext cx="64122" cy="109372"/>
          </a:xfrm>
          <a:custGeom>
            <a:avLst/>
            <a:gdLst/>
            <a:ahLst/>
            <a:cxnLst/>
            <a:rect l="l" t="t" r="r" b="b"/>
            <a:pathLst>
              <a:path w="64122" h="109372">
                <a:moveTo>
                  <a:pt x="7219" y="98707"/>
                </a:moveTo>
                <a:lnTo>
                  <a:pt x="17925" y="106607"/>
                </a:lnTo>
                <a:lnTo>
                  <a:pt x="22237" y="95503"/>
                </a:lnTo>
                <a:lnTo>
                  <a:pt x="15544" y="88201"/>
                </a:lnTo>
                <a:lnTo>
                  <a:pt x="15544" y="64896"/>
                </a:lnTo>
                <a:lnTo>
                  <a:pt x="22237" y="57886"/>
                </a:lnTo>
                <a:lnTo>
                  <a:pt x="31991" y="57886"/>
                </a:lnTo>
                <a:lnTo>
                  <a:pt x="26047" y="46608"/>
                </a:lnTo>
                <a:lnTo>
                  <a:pt x="49352" y="0"/>
                </a:lnTo>
                <a:lnTo>
                  <a:pt x="32753" y="0"/>
                </a:lnTo>
                <a:lnTo>
                  <a:pt x="8077" y="50266"/>
                </a:lnTo>
                <a:lnTo>
                  <a:pt x="6861" y="52740"/>
                </a:lnTo>
                <a:lnTo>
                  <a:pt x="1903" y="64979"/>
                </a:lnTo>
                <a:lnTo>
                  <a:pt x="0" y="76923"/>
                </a:lnTo>
                <a:lnTo>
                  <a:pt x="1069" y="86264"/>
                </a:lnTo>
                <a:lnTo>
                  <a:pt x="7219" y="98707"/>
                </a:lnTo>
                <a:close/>
              </a:path>
              <a:path w="64122" h="109372">
                <a:moveTo>
                  <a:pt x="32143" y="109372"/>
                </a:moveTo>
                <a:lnTo>
                  <a:pt x="41265" y="108244"/>
                </a:lnTo>
                <a:lnTo>
                  <a:pt x="53310" y="102047"/>
                </a:lnTo>
                <a:lnTo>
                  <a:pt x="61255" y="91138"/>
                </a:lnTo>
                <a:lnTo>
                  <a:pt x="64122" y="76314"/>
                </a:lnTo>
                <a:lnTo>
                  <a:pt x="63742" y="70760"/>
                </a:lnTo>
                <a:lnTo>
                  <a:pt x="58601" y="57016"/>
                </a:lnTo>
                <a:lnTo>
                  <a:pt x="48704" y="48104"/>
                </a:lnTo>
                <a:lnTo>
                  <a:pt x="35648" y="44932"/>
                </a:lnTo>
                <a:lnTo>
                  <a:pt x="32296" y="44932"/>
                </a:lnTo>
                <a:lnTo>
                  <a:pt x="28943" y="45402"/>
                </a:lnTo>
                <a:lnTo>
                  <a:pt x="26047" y="46608"/>
                </a:lnTo>
                <a:lnTo>
                  <a:pt x="31991" y="57886"/>
                </a:lnTo>
                <a:lnTo>
                  <a:pt x="42341" y="57886"/>
                </a:lnTo>
                <a:lnTo>
                  <a:pt x="48590" y="65963"/>
                </a:lnTo>
                <a:lnTo>
                  <a:pt x="48590" y="88201"/>
                </a:lnTo>
                <a:lnTo>
                  <a:pt x="41744" y="95503"/>
                </a:lnTo>
                <a:lnTo>
                  <a:pt x="22237" y="95503"/>
                </a:lnTo>
                <a:lnTo>
                  <a:pt x="17925" y="106607"/>
                </a:lnTo>
                <a:lnTo>
                  <a:pt x="32143" y="109372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3085232" y="5662192"/>
            <a:ext cx="63360" cy="109512"/>
          </a:xfrm>
          <a:custGeom>
            <a:avLst/>
            <a:gdLst/>
            <a:ahLst/>
            <a:cxnLst/>
            <a:rect l="l" t="t" r="r" b="b"/>
            <a:pathLst>
              <a:path w="63360" h="109512">
                <a:moveTo>
                  <a:pt x="16611" y="59245"/>
                </a:moveTo>
                <a:lnTo>
                  <a:pt x="18275" y="53911"/>
                </a:lnTo>
                <a:lnTo>
                  <a:pt x="23152" y="49491"/>
                </a:lnTo>
                <a:lnTo>
                  <a:pt x="31991" y="49491"/>
                </a:lnTo>
                <a:lnTo>
                  <a:pt x="34887" y="49685"/>
                </a:lnTo>
                <a:lnTo>
                  <a:pt x="45151" y="57018"/>
                </a:lnTo>
                <a:lnTo>
                  <a:pt x="47828" y="72186"/>
                </a:lnTo>
                <a:lnTo>
                  <a:pt x="47828" y="79514"/>
                </a:lnTo>
                <a:lnTo>
                  <a:pt x="47218" y="86664"/>
                </a:lnTo>
                <a:lnTo>
                  <a:pt x="42646" y="91224"/>
                </a:lnTo>
                <a:lnTo>
                  <a:pt x="39916" y="93967"/>
                </a:lnTo>
                <a:lnTo>
                  <a:pt x="35953" y="95491"/>
                </a:lnTo>
                <a:lnTo>
                  <a:pt x="21628" y="95491"/>
                </a:lnTo>
                <a:lnTo>
                  <a:pt x="16751" y="90017"/>
                </a:lnTo>
                <a:lnTo>
                  <a:pt x="15544" y="80416"/>
                </a:lnTo>
                <a:lnTo>
                  <a:pt x="0" y="80416"/>
                </a:lnTo>
                <a:lnTo>
                  <a:pt x="609" y="88188"/>
                </a:lnTo>
                <a:lnTo>
                  <a:pt x="2438" y="95351"/>
                </a:lnTo>
                <a:lnTo>
                  <a:pt x="8229" y="101142"/>
                </a:lnTo>
                <a:lnTo>
                  <a:pt x="12954" y="105854"/>
                </a:lnTo>
                <a:lnTo>
                  <a:pt x="21018" y="109512"/>
                </a:lnTo>
                <a:lnTo>
                  <a:pt x="41884" y="109512"/>
                </a:lnTo>
                <a:lnTo>
                  <a:pt x="49352" y="105854"/>
                </a:lnTo>
                <a:lnTo>
                  <a:pt x="54229" y="100977"/>
                </a:lnTo>
                <a:lnTo>
                  <a:pt x="57522" y="97093"/>
                </a:lnTo>
                <a:lnTo>
                  <a:pt x="62310" y="85651"/>
                </a:lnTo>
                <a:lnTo>
                  <a:pt x="63360" y="72186"/>
                </a:lnTo>
                <a:lnTo>
                  <a:pt x="63235" y="67115"/>
                </a:lnTo>
                <a:lnTo>
                  <a:pt x="60980" y="54560"/>
                </a:lnTo>
                <a:lnTo>
                  <a:pt x="53924" y="43256"/>
                </a:lnTo>
                <a:lnTo>
                  <a:pt x="49504" y="38823"/>
                </a:lnTo>
                <a:lnTo>
                  <a:pt x="42951" y="36245"/>
                </a:lnTo>
                <a:lnTo>
                  <a:pt x="26504" y="36245"/>
                </a:lnTo>
                <a:lnTo>
                  <a:pt x="20104" y="38684"/>
                </a:lnTo>
                <a:lnTo>
                  <a:pt x="16446" y="42494"/>
                </a:lnTo>
                <a:lnTo>
                  <a:pt x="16446" y="13855"/>
                </a:lnTo>
                <a:lnTo>
                  <a:pt x="60921" y="13855"/>
                </a:lnTo>
                <a:lnTo>
                  <a:pt x="60921" y="0"/>
                </a:lnTo>
                <a:lnTo>
                  <a:pt x="2438" y="0"/>
                </a:lnTo>
                <a:lnTo>
                  <a:pt x="2438" y="59245"/>
                </a:lnTo>
                <a:lnTo>
                  <a:pt x="16611" y="59245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3166158" y="5661277"/>
            <a:ext cx="62598" cy="110274"/>
          </a:xfrm>
          <a:custGeom>
            <a:avLst/>
            <a:gdLst/>
            <a:ahLst/>
            <a:cxnLst/>
            <a:rect l="l" t="t" r="r" b="b"/>
            <a:pathLst>
              <a:path w="62598" h="110274">
                <a:moveTo>
                  <a:pt x="15544" y="89103"/>
                </a:moveTo>
                <a:lnTo>
                  <a:pt x="15544" y="21170"/>
                </a:lnTo>
                <a:lnTo>
                  <a:pt x="24454" y="631"/>
                </a:lnTo>
                <a:lnTo>
                  <a:pt x="11903" y="5991"/>
                </a:lnTo>
                <a:lnTo>
                  <a:pt x="3234" y="16332"/>
                </a:lnTo>
                <a:lnTo>
                  <a:pt x="0" y="31064"/>
                </a:lnTo>
                <a:lnTo>
                  <a:pt x="0" y="79197"/>
                </a:lnTo>
                <a:lnTo>
                  <a:pt x="741" y="86615"/>
                </a:lnTo>
                <a:lnTo>
                  <a:pt x="6716" y="99363"/>
                </a:lnTo>
                <a:lnTo>
                  <a:pt x="17396" y="107447"/>
                </a:lnTo>
                <a:lnTo>
                  <a:pt x="31229" y="110274"/>
                </a:lnTo>
                <a:lnTo>
                  <a:pt x="38156" y="109622"/>
                </a:lnTo>
                <a:lnTo>
                  <a:pt x="41122" y="96405"/>
                </a:lnTo>
                <a:lnTo>
                  <a:pt x="21475" y="96405"/>
                </a:lnTo>
                <a:lnTo>
                  <a:pt x="15544" y="89103"/>
                </a:lnTo>
                <a:close/>
              </a:path>
              <a:path w="62598" h="110274">
                <a:moveTo>
                  <a:pt x="47066" y="21170"/>
                </a:moveTo>
                <a:lnTo>
                  <a:pt x="47066" y="89103"/>
                </a:lnTo>
                <a:lnTo>
                  <a:pt x="41122" y="96405"/>
                </a:lnTo>
                <a:lnTo>
                  <a:pt x="38156" y="109622"/>
                </a:lnTo>
                <a:lnTo>
                  <a:pt x="50721" y="104238"/>
                </a:lnTo>
                <a:lnTo>
                  <a:pt x="59375" y="93900"/>
                </a:lnTo>
                <a:lnTo>
                  <a:pt x="62598" y="79197"/>
                </a:lnTo>
                <a:lnTo>
                  <a:pt x="62598" y="31064"/>
                </a:lnTo>
                <a:lnTo>
                  <a:pt x="61837" y="23555"/>
                </a:lnTo>
                <a:lnTo>
                  <a:pt x="55835" y="10859"/>
                </a:lnTo>
                <a:lnTo>
                  <a:pt x="45125" y="2812"/>
                </a:lnTo>
                <a:lnTo>
                  <a:pt x="31229" y="0"/>
                </a:lnTo>
                <a:lnTo>
                  <a:pt x="24454" y="631"/>
                </a:lnTo>
                <a:lnTo>
                  <a:pt x="15544" y="21170"/>
                </a:lnTo>
                <a:lnTo>
                  <a:pt x="21475" y="13855"/>
                </a:lnTo>
                <a:lnTo>
                  <a:pt x="41122" y="13855"/>
                </a:lnTo>
                <a:lnTo>
                  <a:pt x="47066" y="2117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3287007" y="5692498"/>
            <a:ext cx="63207" cy="109372"/>
          </a:xfrm>
          <a:custGeom>
            <a:avLst/>
            <a:gdLst/>
            <a:ahLst/>
            <a:cxnLst/>
            <a:rect l="l" t="t" r="r" b="b"/>
            <a:pathLst>
              <a:path w="63207" h="109372">
                <a:moveTo>
                  <a:pt x="15544" y="109372"/>
                </a:moveTo>
                <a:lnTo>
                  <a:pt x="15544" y="39458"/>
                </a:lnTo>
                <a:lnTo>
                  <a:pt x="15740" y="33026"/>
                </a:lnTo>
                <a:lnTo>
                  <a:pt x="19535" y="19391"/>
                </a:lnTo>
                <a:lnTo>
                  <a:pt x="31686" y="13855"/>
                </a:lnTo>
                <a:lnTo>
                  <a:pt x="21018" y="2133"/>
                </a:lnTo>
                <a:lnTo>
                  <a:pt x="15240" y="9144"/>
                </a:lnTo>
                <a:lnTo>
                  <a:pt x="15240" y="901"/>
                </a:lnTo>
                <a:lnTo>
                  <a:pt x="0" y="901"/>
                </a:lnTo>
                <a:lnTo>
                  <a:pt x="0" y="109372"/>
                </a:lnTo>
                <a:lnTo>
                  <a:pt x="15544" y="109372"/>
                </a:lnTo>
                <a:close/>
              </a:path>
              <a:path w="63207" h="109372">
                <a:moveTo>
                  <a:pt x="63207" y="39458"/>
                </a:moveTo>
                <a:lnTo>
                  <a:pt x="62908" y="30195"/>
                </a:lnTo>
                <a:lnTo>
                  <a:pt x="60568" y="17219"/>
                </a:lnTo>
                <a:lnTo>
                  <a:pt x="54533" y="6845"/>
                </a:lnTo>
                <a:lnTo>
                  <a:pt x="50266" y="2590"/>
                </a:lnTo>
                <a:lnTo>
                  <a:pt x="43561" y="0"/>
                </a:lnTo>
                <a:lnTo>
                  <a:pt x="27419" y="0"/>
                </a:lnTo>
                <a:lnTo>
                  <a:pt x="21018" y="2133"/>
                </a:lnTo>
                <a:lnTo>
                  <a:pt x="31686" y="13855"/>
                </a:lnTo>
                <a:lnTo>
                  <a:pt x="37482" y="14712"/>
                </a:lnTo>
                <a:lnTo>
                  <a:pt x="45875" y="23867"/>
                </a:lnTo>
                <a:lnTo>
                  <a:pt x="47675" y="39458"/>
                </a:lnTo>
                <a:lnTo>
                  <a:pt x="47478" y="45924"/>
                </a:lnTo>
                <a:lnTo>
                  <a:pt x="43703" y="59610"/>
                </a:lnTo>
                <a:lnTo>
                  <a:pt x="31686" y="65189"/>
                </a:lnTo>
                <a:lnTo>
                  <a:pt x="25660" y="64266"/>
                </a:lnTo>
                <a:lnTo>
                  <a:pt x="17325" y="55011"/>
                </a:lnTo>
                <a:lnTo>
                  <a:pt x="15544" y="39458"/>
                </a:lnTo>
                <a:lnTo>
                  <a:pt x="15544" y="109372"/>
                </a:lnTo>
                <a:lnTo>
                  <a:pt x="15544" y="70218"/>
                </a:lnTo>
                <a:lnTo>
                  <a:pt x="21170" y="77076"/>
                </a:lnTo>
                <a:lnTo>
                  <a:pt x="27571" y="79057"/>
                </a:lnTo>
                <a:lnTo>
                  <a:pt x="43713" y="79057"/>
                </a:lnTo>
                <a:lnTo>
                  <a:pt x="50266" y="76466"/>
                </a:lnTo>
                <a:lnTo>
                  <a:pt x="54533" y="72199"/>
                </a:lnTo>
                <a:lnTo>
                  <a:pt x="59035" y="65643"/>
                </a:lnTo>
                <a:lnTo>
                  <a:pt x="62429" y="53360"/>
                </a:lnTo>
                <a:lnTo>
                  <a:pt x="63207" y="3945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3358498" y="5693406"/>
            <a:ext cx="69608" cy="107848"/>
          </a:xfrm>
          <a:custGeom>
            <a:avLst/>
            <a:gdLst/>
            <a:ahLst/>
            <a:cxnLst/>
            <a:rect l="l" t="t" r="r" b="b"/>
            <a:pathLst>
              <a:path w="69608" h="107848">
                <a:moveTo>
                  <a:pt x="14008" y="107848"/>
                </a:moveTo>
                <a:lnTo>
                  <a:pt x="15174" y="107830"/>
                </a:lnTo>
                <a:lnTo>
                  <a:pt x="27858" y="103901"/>
                </a:lnTo>
                <a:lnTo>
                  <a:pt x="35483" y="92608"/>
                </a:lnTo>
                <a:lnTo>
                  <a:pt x="69608" y="0"/>
                </a:lnTo>
                <a:lnTo>
                  <a:pt x="52997" y="0"/>
                </a:lnTo>
                <a:lnTo>
                  <a:pt x="35026" y="54533"/>
                </a:lnTo>
                <a:lnTo>
                  <a:pt x="16598" y="0"/>
                </a:lnTo>
                <a:lnTo>
                  <a:pt x="0" y="0"/>
                </a:lnTo>
                <a:lnTo>
                  <a:pt x="27101" y="73571"/>
                </a:lnTo>
                <a:lnTo>
                  <a:pt x="22834" y="85763"/>
                </a:lnTo>
                <a:lnTo>
                  <a:pt x="20561" y="92316"/>
                </a:lnTo>
                <a:lnTo>
                  <a:pt x="18122" y="93840"/>
                </a:lnTo>
                <a:lnTo>
                  <a:pt x="7759" y="93840"/>
                </a:lnTo>
                <a:lnTo>
                  <a:pt x="7759" y="107848"/>
                </a:lnTo>
                <a:lnTo>
                  <a:pt x="14008" y="10784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3439106" y="5661268"/>
            <a:ext cx="43713" cy="110286"/>
          </a:xfrm>
          <a:custGeom>
            <a:avLst/>
            <a:gdLst/>
            <a:ahLst/>
            <a:cxnLst/>
            <a:rect l="l" t="t" r="r" b="b"/>
            <a:pathLst>
              <a:path w="43713" h="110286">
                <a:moveTo>
                  <a:pt x="43713" y="91693"/>
                </a:moveTo>
                <a:lnTo>
                  <a:pt x="40817" y="94894"/>
                </a:lnTo>
                <a:lnTo>
                  <a:pt x="36563" y="96265"/>
                </a:lnTo>
                <a:lnTo>
                  <a:pt x="27724" y="96265"/>
                </a:lnTo>
                <a:lnTo>
                  <a:pt x="32435" y="110286"/>
                </a:lnTo>
                <a:lnTo>
                  <a:pt x="41275" y="110286"/>
                </a:lnTo>
                <a:lnTo>
                  <a:pt x="43713" y="91693"/>
                </a:lnTo>
                <a:close/>
              </a:path>
              <a:path w="43713" h="110286">
                <a:moveTo>
                  <a:pt x="49352" y="107086"/>
                </a:moveTo>
                <a:lnTo>
                  <a:pt x="54673" y="101599"/>
                </a:lnTo>
                <a:lnTo>
                  <a:pt x="58506" y="96786"/>
                </a:lnTo>
                <a:lnTo>
                  <a:pt x="62791" y="85841"/>
                </a:lnTo>
                <a:lnTo>
                  <a:pt x="64122" y="70523"/>
                </a:lnTo>
                <a:lnTo>
                  <a:pt x="63582" y="61229"/>
                </a:lnTo>
                <a:lnTo>
                  <a:pt x="60349" y="48282"/>
                </a:lnTo>
                <a:lnTo>
                  <a:pt x="54063" y="38849"/>
                </a:lnTo>
                <a:lnTo>
                  <a:pt x="49504" y="34582"/>
                </a:lnTo>
                <a:lnTo>
                  <a:pt x="42646" y="32296"/>
                </a:lnTo>
                <a:lnTo>
                  <a:pt x="25895" y="32296"/>
                </a:lnTo>
                <a:lnTo>
                  <a:pt x="17360" y="36258"/>
                </a:lnTo>
                <a:lnTo>
                  <a:pt x="14008" y="42341"/>
                </a:lnTo>
                <a:lnTo>
                  <a:pt x="14008" y="31381"/>
                </a:lnTo>
                <a:lnTo>
                  <a:pt x="15989" y="24523"/>
                </a:lnTo>
                <a:lnTo>
                  <a:pt x="23304" y="19646"/>
                </a:lnTo>
                <a:lnTo>
                  <a:pt x="32218" y="15980"/>
                </a:lnTo>
                <a:lnTo>
                  <a:pt x="45496" y="14351"/>
                </a:lnTo>
                <a:lnTo>
                  <a:pt x="57873" y="13703"/>
                </a:lnTo>
                <a:lnTo>
                  <a:pt x="57873" y="0"/>
                </a:lnTo>
                <a:lnTo>
                  <a:pt x="46286" y="400"/>
                </a:lnTo>
                <a:lnTo>
                  <a:pt x="32339" y="1582"/>
                </a:lnTo>
                <a:lnTo>
                  <a:pt x="20755" y="4375"/>
                </a:lnTo>
                <a:lnTo>
                  <a:pt x="11569" y="9753"/>
                </a:lnTo>
                <a:lnTo>
                  <a:pt x="5406" y="16862"/>
                </a:lnTo>
                <a:lnTo>
                  <a:pt x="2042" y="25938"/>
                </a:lnTo>
                <a:lnTo>
                  <a:pt x="420" y="39639"/>
                </a:lnTo>
                <a:lnTo>
                  <a:pt x="0" y="60172"/>
                </a:lnTo>
                <a:lnTo>
                  <a:pt x="220" y="70329"/>
                </a:lnTo>
                <a:lnTo>
                  <a:pt x="1548" y="83693"/>
                </a:lnTo>
                <a:lnTo>
                  <a:pt x="4559" y="94284"/>
                </a:lnTo>
                <a:lnTo>
                  <a:pt x="8252" y="100174"/>
                </a:lnTo>
                <a:lnTo>
                  <a:pt x="18614" y="107702"/>
                </a:lnTo>
                <a:lnTo>
                  <a:pt x="32435" y="110286"/>
                </a:lnTo>
                <a:lnTo>
                  <a:pt x="27724" y="96265"/>
                </a:lnTo>
                <a:lnTo>
                  <a:pt x="23761" y="94741"/>
                </a:lnTo>
                <a:lnTo>
                  <a:pt x="20866" y="91693"/>
                </a:lnTo>
                <a:lnTo>
                  <a:pt x="17360" y="87731"/>
                </a:lnTo>
                <a:lnTo>
                  <a:pt x="15379" y="81800"/>
                </a:lnTo>
                <a:lnTo>
                  <a:pt x="15379" y="60629"/>
                </a:lnTo>
                <a:lnTo>
                  <a:pt x="17360" y="54076"/>
                </a:lnTo>
                <a:lnTo>
                  <a:pt x="20561" y="50418"/>
                </a:lnTo>
                <a:lnTo>
                  <a:pt x="23456" y="47066"/>
                </a:lnTo>
                <a:lnTo>
                  <a:pt x="27571" y="45542"/>
                </a:lnTo>
                <a:lnTo>
                  <a:pt x="36703" y="45542"/>
                </a:lnTo>
                <a:lnTo>
                  <a:pt x="40970" y="47218"/>
                </a:lnTo>
                <a:lnTo>
                  <a:pt x="43865" y="50418"/>
                </a:lnTo>
                <a:lnTo>
                  <a:pt x="47218" y="54228"/>
                </a:lnTo>
                <a:lnTo>
                  <a:pt x="48590" y="60769"/>
                </a:lnTo>
                <a:lnTo>
                  <a:pt x="48590" y="81495"/>
                </a:lnTo>
                <a:lnTo>
                  <a:pt x="46913" y="87883"/>
                </a:lnTo>
                <a:lnTo>
                  <a:pt x="43713" y="91693"/>
                </a:lnTo>
                <a:lnTo>
                  <a:pt x="41275" y="110286"/>
                </a:lnTo>
                <a:lnTo>
                  <a:pt x="49352" y="10708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3523526" y="5761348"/>
            <a:ext cx="18580" cy="0"/>
          </a:xfrm>
          <a:custGeom>
            <a:avLst/>
            <a:gdLst/>
            <a:ahLst/>
            <a:cxnLst/>
            <a:rect l="l" t="t" r="r" b="b"/>
            <a:pathLst>
              <a:path w="18580">
                <a:moveTo>
                  <a:pt x="0" y="0"/>
                </a:moveTo>
                <a:lnTo>
                  <a:pt x="18580" y="0"/>
                </a:lnTo>
              </a:path>
            </a:pathLst>
          </a:custGeom>
          <a:ln w="19850">
            <a:solidFill>
              <a:srgbClr val="221F1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367901" y="5928313"/>
            <a:ext cx="2133219" cy="203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5"/>
              </a:lnSpc>
              <a:spcBef>
                <a:spcPts val="78"/>
              </a:spcBef>
            </a:pPr>
            <a:r>
              <a:rPr sz="1400" b="1" spc="-18" dirty="0" smtClean="0">
                <a:latin typeface="Times New Roman"/>
                <a:cs typeface="Times New Roman"/>
              </a:rPr>
              <a:t>К</a:t>
            </a:r>
            <a:r>
              <a:rPr sz="1400" b="1" spc="0" dirty="0" smtClean="0">
                <a:latin typeface="Times New Roman"/>
                <a:cs typeface="Times New Roman"/>
              </a:rPr>
              <a:t>о</a:t>
            </a:r>
            <a:r>
              <a:rPr sz="1400" b="1" spc="-14" dirty="0" smtClean="0">
                <a:latin typeface="Times New Roman"/>
                <a:cs typeface="Times New Roman"/>
              </a:rPr>
              <a:t>н</a:t>
            </a:r>
            <a:r>
              <a:rPr sz="1400" b="1" spc="-4" dirty="0" smtClean="0">
                <a:latin typeface="Times New Roman"/>
                <a:cs typeface="Times New Roman"/>
              </a:rPr>
              <a:t>т</a:t>
            </a:r>
            <a:r>
              <a:rPr sz="1400" b="1" spc="0" dirty="0" smtClean="0">
                <a:latin typeface="Times New Roman"/>
                <a:cs typeface="Times New Roman"/>
              </a:rPr>
              <a:t>ак</a:t>
            </a:r>
            <a:r>
              <a:rPr sz="1400" b="1" spc="-52" dirty="0" smtClean="0">
                <a:latin typeface="Times New Roman"/>
                <a:cs typeface="Times New Roman"/>
              </a:rPr>
              <a:t>т</a:t>
            </a:r>
            <a:r>
              <a:rPr sz="1400" b="1" spc="0" dirty="0" smtClean="0">
                <a:latin typeface="Times New Roman"/>
                <a:cs typeface="Times New Roman"/>
              </a:rPr>
              <a:t>:</a:t>
            </a:r>
            <a:r>
              <a:rPr sz="1400" b="1" spc="46" dirty="0" smtClean="0">
                <a:latin typeface="Times New Roman"/>
                <a:cs typeface="Times New Roman"/>
              </a:rPr>
              <a:t> </a:t>
            </a:r>
            <a:r>
              <a:rPr sz="1400" b="1" spc="0" dirty="0" smtClean="0">
                <a:latin typeface="Times New Roman"/>
                <a:cs typeface="Times New Roman"/>
              </a:rPr>
              <a:t>7(925)390-09-10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PC-1</dc:creator>
  <cp:lastModifiedBy>PC-1</cp:lastModifiedBy>
  <cp:revision>1</cp:revision>
  <dcterms:modified xsi:type="dcterms:W3CDTF">2017-11-30T11:09:44Z</dcterms:modified>
</cp:coreProperties>
</file>